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60" r:id="rId2"/>
    <p:sldId id="261" r:id="rId3"/>
    <p:sldId id="258" r:id="rId4"/>
    <p:sldId id="289" r:id="rId5"/>
    <p:sldId id="309" r:id="rId6"/>
    <p:sldId id="305" r:id="rId7"/>
    <p:sldId id="298" r:id="rId8"/>
    <p:sldId id="291" r:id="rId9"/>
    <p:sldId id="264" r:id="rId10"/>
    <p:sldId id="301" r:id="rId11"/>
    <p:sldId id="303" r:id="rId12"/>
    <p:sldId id="292" r:id="rId13"/>
    <p:sldId id="300" r:id="rId14"/>
    <p:sldId id="299" r:id="rId15"/>
    <p:sldId id="307" r:id="rId16"/>
    <p:sldId id="295" r:id="rId17"/>
    <p:sldId id="294" r:id="rId18"/>
    <p:sldId id="296" r:id="rId19"/>
    <p:sldId id="266" r:id="rId20"/>
    <p:sldId id="306" r:id="rId21"/>
    <p:sldId id="278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3939"/>
    <a:srgbClr val="04396C"/>
    <a:srgbClr val="1E3252"/>
    <a:srgbClr val="6497B1"/>
    <a:srgbClr val="AEAFA9"/>
    <a:srgbClr val="418A9D"/>
    <a:srgbClr val="BCDEE3"/>
    <a:srgbClr val="005289"/>
    <a:srgbClr val="007095"/>
    <a:srgbClr val="02608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A2C067-0791-4767-B655-7E385225E66D}" v="2" dt="2020-12-19T09:14:37.9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81179" autoAdjust="0"/>
  </p:normalViewPr>
  <p:slideViewPr>
    <p:cSldViewPr snapToGrid="0" showGuides="1">
      <p:cViewPr varScale="1">
        <p:scale>
          <a:sx n="92" d="100"/>
          <a:sy n="92" d="100"/>
        </p:scale>
        <p:origin x="128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 " userId="5807231f-4799-4218-8335-2f7b881d02b0" providerId="ADAL" clId="{B2A2C067-0791-4767-B655-7E385225E66D}"/>
    <pc:docChg chg="undo custSel addSld delSld modSld">
      <pc:chgData name=" " userId="5807231f-4799-4218-8335-2f7b881d02b0" providerId="ADAL" clId="{B2A2C067-0791-4767-B655-7E385225E66D}" dt="2020-12-19T09:22:46.079" v="8" actId="2696"/>
      <pc:docMkLst>
        <pc:docMk/>
      </pc:docMkLst>
      <pc:sldChg chg="modSp">
        <pc:chgData name=" " userId="5807231f-4799-4218-8335-2f7b881d02b0" providerId="ADAL" clId="{B2A2C067-0791-4767-B655-7E385225E66D}" dt="2020-12-19T09:14:28.361" v="1" actId="1076"/>
        <pc:sldMkLst>
          <pc:docMk/>
          <pc:sldMk cId="3632353568" sldId="298"/>
        </pc:sldMkLst>
        <pc:picChg chg="mod">
          <ac:chgData name=" " userId="5807231f-4799-4218-8335-2f7b881d02b0" providerId="ADAL" clId="{B2A2C067-0791-4767-B655-7E385225E66D}" dt="2020-12-19T09:14:28.361" v="1" actId="1076"/>
          <ac:picMkLst>
            <pc:docMk/>
            <pc:sldMk cId="3632353568" sldId="298"/>
            <ac:picMk id="7" creationId="{DA467724-0B00-4BF2-AE2F-F4D3DC85154B}"/>
          </ac:picMkLst>
        </pc:picChg>
      </pc:sldChg>
      <pc:sldChg chg="addSp delSp modSp add del delAnim">
        <pc:chgData name=" " userId="5807231f-4799-4218-8335-2f7b881d02b0" providerId="ADAL" clId="{B2A2C067-0791-4767-B655-7E385225E66D}" dt="2020-12-19T09:22:46.079" v="8" actId="2696"/>
        <pc:sldMkLst>
          <pc:docMk/>
          <pc:sldMk cId="400834541" sldId="310"/>
        </pc:sldMkLst>
        <pc:spChg chg="del">
          <ac:chgData name=" " userId="5807231f-4799-4218-8335-2f7b881d02b0" providerId="ADAL" clId="{B2A2C067-0791-4767-B655-7E385225E66D}" dt="2020-12-19T09:14:35.161" v="5" actId="478"/>
          <ac:spMkLst>
            <pc:docMk/>
            <pc:sldMk cId="400834541" sldId="310"/>
            <ac:spMk id="28" creationId="{0B538759-142E-4670-BDF2-2ED32FBC1698}"/>
          </ac:spMkLst>
        </pc:spChg>
        <pc:grpChg chg="del">
          <ac:chgData name=" " userId="5807231f-4799-4218-8335-2f7b881d02b0" providerId="ADAL" clId="{B2A2C067-0791-4767-B655-7E385225E66D}" dt="2020-12-19T09:14:33.201" v="3" actId="478"/>
          <ac:grpSpMkLst>
            <pc:docMk/>
            <pc:sldMk cId="400834541" sldId="310"/>
            <ac:grpSpMk id="26" creationId="{008CF471-B7C0-4518-B972-3CE878C7FE9F}"/>
          </ac:grpSpMkLst>
        </pc:grpChg>
        <pc:picChg chg="del">
          <ac:chgData name=" " userId="5807231f-4799-4218-8335-2f7b881d02b0" providerId="ADAL" clId="{B2A2C067-0791-4767-B655-7E385225E66D}" dt="2020-12-19T09:14:33.994" v="4" actId="478"/>
          <ac:picMkLst>
            <pc:docMk/>
            <pc:sldMk cId="400834541" sldId="310"/>
            <ac:picMk id="6" creationId="{8EF72530-05A5-4F53-A07F-1938663AF697}"/>
          </ac:picMkLst>
        </pc:picChg>
        <pc:picChg chg="add mod">
          <ac:chgData name=" " userId="5807231f-4799-4218-8335-2f7b881d02b0" providerId="ADAL" clId="{B2A2C067-0791-4767-B655-7E385225E66D}" dt="2020-12-19T09:14:38.829" v="7" actId="1076"/>
          <ac:picMkLst>
            <pc:docMk/>
            <pc:sldMk cId="400834541" sldId="310"/>
            <ac:picMk id="24" creationId="{A5A57F36-DDC0-44F3-B443-3428BC1586E2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12.jpeg>
</file>

<file path=ppt/media/image13.jpe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OV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A80454-8C84-49CD-B378-94BC3D5BFA49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FF0B42-330E-4A3A-A513-03590748FA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6084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만든 프로젝트는 </a:t>
            </a:r>
            <a:r>
              <a:rPr lang="en-US" altLang="ko-KR" dirty="0"/>
              <a:t>VR </a:t>
            </a:r>
            <a:r>
              <a:rPr lang="ko-KR" altLang="en-US" dirty="0"/>
              <a:t>미로 탈출 게임입니다</a:t>
            </a:r>
            <a:r>
              <a:rPr lang="en-US" altLang="ko-KR" dirty="0"/>
              <a:t>. </a:t>
            </a:r>
            <a:r>
              <a:rPr lang="ko-KR" altLang="en-US" dirty="0"/>
              <a:t>단순히 미로만 탈출하는 게 아니라</a:t>
            </a:r>
            <a:r>
              <a:rPr lang="en-US" altLang="ko-KR" dirty="0"/>
              <a:t> </a:t>
            </a:r>
            <a:r>
              <a:rPr lang="ko-KR" altLang="en-US" dirty="0"/>
              <a:t>중간중간 몬스터가 나와 플레이어를 공격하고</a:t>
            </a:r>
            <a:endParaRPr lang="en-US" altLang="ko-KR" dirty="0"/>
          </a:p>
          <a:p>
            <a:r>
              <a:rPr lang="ko-KR" altLang="en-US" dirty="0"/>
              <a:t>함정도 있어서 게임에 재미를 더합니다</a:t>
            </a:r>
            <a:r>
              <a:rPr lang="en-US" altLang="ko-KR" dirty="0"/>
              <a:t>. </a:t>
            </a:r>
            <a:r>
              <a:rPr lang="ko-KR" altLang="en-US" dirty="0"/>
              <a:t>그리고 몬스터에게 맞거나 몬스터가 플레이어를 바라보면</a:t>
            </a:r>
            <a:r>
              <a:rPr lang="en-US" altLang="ko-KR" dirty="0"/>
              <a:t> </a:t>
            </a:r>
            <a:r>
              <a:rPr lang="ko-KR" altLang="en-US" dirty="0"/>
              <a:t>피드백을 줄 수 있도록 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프로젝트의 목표는 </a:t>
            </a:r>
            <a:r>
              <a:rPr lang="en-US" altLang="ko-KR" dirty="0"/>
              <a:t>VR</a:t>
            </a:r>
            <a:r>
              <a:rPr lang="ko-KR" altLang="en-US" dirty="0"/>
              <a:t>환경과 함정</a:t>
            </a:r>
            <a:r>
              <a:rPr lang="en-US" altLang="ko-KR" dirty="0"/>
              <a:t>, </a:t>
            </a:r>
            <a:r>
              <a:rPr lang="ko-KR" altLang="en-US" dirty="0"/>
              <a:t>몬스터</a:t>
            </a:r>
            <a:r>
              <a:rPr lang="en-US" altLang="ko-KR" dirty="0"/>
              <a:t>, </a:t>
            </a:r>
            <a:r>
              <a:rPr lang="ko-KR" altLang="en-US" dirty="0"/>
              <a:t>진동 피드백 등으로 단순할 수 있는 미로 게임을 더 실감나고 재밌게 즐기게 하는 것이 목표입니다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F0B42-330E-4A3A-A513-03590748FA0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167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추가 콘텐츠 함정 </a:t>
            </a:r>
            <a:r>
              <a:rPr lang="ko-KR" altLang="en-US" dirty="0" err="1"/>
              <a:t>화살나온ㄴ</a:t>
            </a:r>
            <a:r>
              <a:rPr lang="ko-KR" altLang="en-US" dirty="0"/>
              <a:t> 함정 벽 세우기 </a:t>
            </a:r>
            <a:r>
              <a:rPr lang="ko-KR" altLang="en-US" dirty="0" err="1"/>
              <a:t>느려지게</a:t>
            </a:r>
            <a:r>
              <a:rPr lang="ko-KR" altLang="en-US" dirty="0"/>
              <a:t> 하는 거 밑으로 꺼지는 거 구멍 발판 밟으면 떨어지게</a:t>
            </a:r>
            <a:r>
              <a:rPr lang="en-US" altLang="ko-KR" dirty="0"/>
              <a:t>=&gt; </a:t>
            </a:r>
            <a:r>
              <a:rPr lang="ko-KR" altLang="en-US" dirty="0" err="1"/>
              <a:t>브이알</a:t>
            </a:r>
            <a:r>
              <a:rPr lang="ko-KR" altLang="en-US" dirty="0"/>
              <a:t> </a:t>
            </a:r>
            <a:r>
              <a:rPr lang="ko-KR" altLang="en-US" dirty="0" err="1"/>
              <a:t>트래키잉라서</a:t>
            </a:r>
            <a:endParaRPr lang="en-US" altLang="ko-KR" dirty="0"/>
          </a:p>
          <a:p>
            <a:r>
              <a:rPr lang="ko-KR" altLang="en-US" dirty="0"/>
              <a:t>떨어지는 </a:t>
            </a:r>
            <a:r>
              <a:rPr lang="en-US" altLang="ko-KR" dirty="0"/>
              <a:t>// </a:t>
            </a:r>
            <a:r>
              <a:rPr lang="ko-KR" altLang="en-US" dirty="0"/>
              <a:t>화살추가 </a:t>
            </a:r>
            <a:r>
              <a:rPr lang="en-US" altLang="ko-KR" dirty="0"/>
              <a:t>// </a:t>
            </a:r>
            <a:r>
              <a:rPr lang="ko-KR" altLang="en-US" dirty="0"/>
              <a:t>빨간색 점이 </a:t>
            </a:r>
            <a:r>
              <a:rPr lang="en-US" altLang="ko-KR" dirty="0"/>
              <a:t>// </a:t>
            </a:r>
            <a:r>
              <a:rPr lang="ko-KR" altLang="en-US" dirty="0" err="1"/>
              <a:t>골이랑</a:t>
            </a:r>
            <a:r>
              <a:rPr lang="ko-KR" altLang="en-US" dirty="0"/>
              <a:t> 추가 콘텐츠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F0B42-330E-4A3A-A513-03590748FA0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621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F0B42-330E-4A3A-A513-03590748FA0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479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F0B42-330E-4A3A-A513-03590748FA0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081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FF0B42-330E-4A3A-A513-03590748FA00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991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F6387-3403-4348-8A94-7ADE7975A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852A9D-DEAB-4D3B-BE4C-4D5506949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DBC8D7-B31E-450F-BC14-69F5BA00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3A2F3B2-7919-4755-A2BA-E60311F1A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7BE1C44-6ED9-45C3-85CE-F181F644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409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47AC93-7A39-431A-9FB1-1E98C130D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84B2D7-51AE-4A98-A99F-A3EB7D93C0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E5744A8-FE11-4335-B99E-0C709334F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3DD8B86-F04B-471A-B701-77C39BC72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FDA001-D3E8-406C-85C1-C16B28954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AB922F-8FE5-4AD9-B4B7-0C32F5C0F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50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51F6FB-27DF-4EF8-9C39-2843CFAC3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FF65-E6AC-4DE9-BC59-8D94C9C73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713491-F16F-4D87-A871-72DDAB23D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B5D74-5FA0-4FE3-8C76-C5846785F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277ED0-AEC3-4AF7-92C1-9B942CF7B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93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326BB87-EA73-4676-B5EE-CF484C7F3D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EB9E6B-3317-49B6-BD7E-5D8A6D128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096CD-9EE4-4657-B340-5D82EA01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142E6-326E-4C16-9093-56979C03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65AFA-C355-40C1-80F6-8264E94A2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908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9836B-546E-427C-901C-507669B2E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22D5C6-D2D2-4C8F-ADE8-FA9D32A89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0A3C13-BB40-4BA2-97FB-232FA10C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46734E-5F3B-46DF-83F4-5253AC7D1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63EFD-2ECD-484B-8FE3-BD46DBAB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135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50236-D72C-46A8-8E43-F403AB51B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9E0306-8C68-4BA2-8E35-84C5A601A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55EBBB-3A9E-4875-91BC-BA0F98B72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4B26-FD9B-4500-9159-1814890F5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3211AD-49EC-4C32-ACD3-8CF24D25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600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D35847-E819-401C-8088-DE14C838B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E0E58-A374-46C3-99E5-8CB532762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73669-31FC-4A43-BE3F-20FBB49891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487473-0381-424C-935F-E8DD5300B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79DC7E-293A-4118-BB25-14F86368D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8BF8C06-A6F4-4D56-9961-2A48D376B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938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F92F4D-6C94-4897-AF69-B2184F15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88BF44-B930-48BD-847E-4378CC007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8F7027-CD07-42A0-AF50-45BC8A27D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38A2D0-3A12-4C29-9758-C0FA78627B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A347A6-004A-4A7B-931A-4A1D4E9628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1A1E329-33C9-4A40-B00F-E72E7768B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58414FA-5EF1-4D32-A0B3-F5970B610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35AB276-1D41-4C3A-B4C6-AE34D86B4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3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16D34C-E153-4E55-8BE2-053CB23A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C41366-6F59-49C8-B46F-241BACE3C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1036E6-7409-4CCD-A33A-E8923C9C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FED2EA-EEA3-4D31-83CA-82087B8CD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54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rgbClr val="47465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rgbClr val="47465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314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5EF8880-0C23-4695-A0B7-BA55B9DCC8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6C1AD2-5128-41ED-895C-723FBDAB28FF}"/>
              </a:ext>
            </a:extLst>
          </p:cNvPr>
          <p:cNvSpPr txBox="1"/>
          <p:nvPr userDrawn="1"/>
        </p:nvSpPr>
        <p:spPr>
          <a:xfrm>
            <a:off x="10200752" y="6614007"/>
            <a:ext cx="19880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CF9D7B-2295-434C-BB50-FBDB7CB49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2331C84-82A9-49FF-9C58-209FA7C6A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52F265-5EDF-47AD-8C48-23E44987D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02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6295C-1AC2-468F-BE1D-57C4A5875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AFE7A1-9037-44AB-B32C-A03544783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B44BA5-E666-41CE-9AB1-709CA4AED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42D173-D60A-49DD-9BBC-DFAC8464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9DC195-CC0D-4F1D-BA6A-0A1D6BEC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4EE9A9-6FA0-459E-9839-090D4821A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375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F1A1494-3269-44A5-B276-FD1B11515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BE9EB2-ED9C-4B7A-B116-2B1071C0D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F56052-6094-4163-A308-25120BD6E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85567D-AB5D-4AC7-81EF-B47DBFAE57A2}" type="datetimeFigureOut">
              <a:rPr lang="ko-KR" altLang="en-US" smtClean="0"/>
              <a:t>2020-12-19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B435DB-002D-4705-918F-4D6B8113C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5B9A-8BFA-48CC-9427-80D4088612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05B24-248A-42BE-A553-D13EA5F4B5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966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microsoft.com/office/2007/relationships/media" Target="../media/media7.mp4"/><Relationship Id="rId7" Type="http://schemas.openxmlformats.org/officeDocument/2006/relationships/image" Target="../media/image21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7.mp4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9.mp4"/><Relationship Id="rId7" Type="http://schemas.openxmlformats.org/officeDocument/2006/relationships/image" Target="../media/image24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23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9.mp4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11.mp4"/><Relationship Id="rId7" Type="http://schemas.openxmlformats.org/officeDocument/2006/relationships/image" Target="../media/image26.png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25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11.mp4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0C4291-AA49-4611-97D5-21EC4368F85B}"/>
              </a:ext>
            </a:extLst>
          </p:cNvPr>
          <p:cNvSpPr txBox="1"/>
          <p:nvPr/>
        </p:nvSpPr>
        <p:spPr>
          <a:xfrm>
            <a:off x="3465316" y="2676872"/>
            <a:ext cx="52613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spc="-300" dirty="0">
                <a:solidFill>
                  <a:schemeClr val="bg1"/>
                </a:solidFill>
              </a:rPr>
              <a:t>감각공유 </a:t>
            </a:r>
            <a:r>
              <a:rPr lang="en-US" altLang="ko-KR" sz="4800" spc="-300" dirty="0">
                <a:solidFill>
                  <a:schemeClr val="bg1"/>
                </a:solidFill>
              </a:rPr>
              <a:t>VR</a:t>
            </a:r>
            <a:r>
              <a:rPr lang="ko-KR" altLang="en-US" sz="4800" spc="-300" dirty="0">
                <a:solidFill>
                  <a:schemeClr val="bg1"/>
                </a:solidFill>
              </a:rPr>
              <a:t> 미로게임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12AE3B-B2F6-41CB-8089-A3BC3350D683}"/>
              </a:ext>
            </a:extLst>
          </p:cNvPr>
          <p:cNvCxnSpPr>
            <a:cxnSpLocks/>
          </p:cNvCxnSpPr>
          <p:nvPr/>
        </p:nvCxnSpPr>
        <p:spPr>
          <a:xfrm>
            <a:off x="3862055" y="217289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BDE27BE-D47F-4C86-A8A7-881E337B1B9F}"/>
              </a:ext>
            </a:extLst>
          </p:cNvPr>
          <p:cNvCxnSpPr>
            <a:cxnSpLocks/>
          </p:cNvCxnSpPr>
          <p:nvPr/>
        </p:nvCxnSpPr>
        <p:spPr>
          <a:xfrm>
            <a:off x="3862055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A579EC9-5759-4D72-9456-D207CF1DDEEF}"/>
              </a:ext>
            </a:extLst>
          </p:cNvPr>
          <p:cNvSpPr txBox="1"/>
          <p:nvPr/>
        </p:nvSpPr>
        <p:spPr>
          <a:xfrm>
            <a:off x="5089959" y="4346555"/>
            <a:ext cx="20120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4</a:t>
            </a:r>
            <a:r>
              <a:rPr lang="ko-KR" altLang="en-US" sz="1600" dirty="0">
                <a:solidFill>
                  <a:schemeClr val="bg1"/>
                </a:solidFill>
              </a:rPr>
              <a:t>조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2017110260 </a:t>
            </a:r>
            <a:r>
              <a:rPr lang="ko-KR" altLang="en-US" sz="1600" dirty="0" err="1">
                <a:solidFill>
                  <a:schemeClr val="bg1"/>
                </a:solidFill>
              </a:rPr>
              <a:t>곽명석</a:t>
            </a:r>
            <a:endParaRPr lang="en-US" altLang="ko-KR" sz="1600" dirty="0">
              <a:solidFill>
                <a:schemeClr val="bg1"/>
              </a:solidFill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2018110654 </a:t>
            </a:r>
            <a:r>
              <a:rPr lang="ko-KR" altLang="en-US" sz="1600" dirty="0">
                <a:solidFill>
                  <a:schemeClr val="bg1"/>
                </a:solidFill>
              </a:rPr>
              <a:t>이해님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22278D-6021-420A-8428-878080CC967A}"/>
              </a:ext>
            </a:extLst>
          </p:cNvPr>
          <p:cNvSpPr txBox="1"/>
          <p:nvPr/>
        </p:nvSpPr>
        <p:spPr>
          <a:xfrm>
            <a:off x="172720" y="142240"/>
            <a:ext cx="1285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2020</a:t>
            </a:r>
            <a:r>
              <a:rPr lang="ko-KR" altLang="en-US" sz="1200" dirty="0">
                <a:solidFill>
                  <a:schemeClr val="bg1"/>
                </a:solidFill>
              </a:rPr>
              <a:t>년도 하반기</a:t>
            </a:r>
          </a:p>
        </p:txBody>
      </p:sp>
    </p:spTree>
    <p:extLst>
      <p:ext uri="{BB962C8B-B14F-4D97-AF65-F5344CB8AC3E}">
        <p14:creationId xmlns:p14="http://schemas.microsoft.com/office/powerpoint/2010/main" val="15727429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513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VR </a:t>
            </a:r>
            <a:r>
              <a:rPr lang="ko-KR" altLang="en-US" sz="3600" spc="-300" dirty="0">
                <a:solidFill>
                  <a:schemeClr val="bg1"/>
                </a:solidFill>
              </a:rPr>
              <a:t>기기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A81C995-AEC8-4ECF-82E2-819BFC737A40}"/>
              </a:ext>
            </a:extLst>
          </p:cNvPr>
          <p:cNvGrpSpPr/>
          <p:nvPr/>
        </p:nvGrpSpPr>
        <p:grpSpPr>
          <a:xfrm>
            <a:off x="6488430" y="1387828"/>
            <a:ext cx="5703570" cy="5287399"/>
            <a:chOff x="3287641" y="1245906"/>
            <a:chExt cx="5703570" cy="5287399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C6455F4-5C47-4ABC-88C8-0A985FCAA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7641" y="1245906"/>
              <a:ext cx="5287399" cy="5287399"/>
            </a:xfrm>
            <a:prstGeom prst="rect">
              <a:avLst/>
            </a:prstGeom>
          </p:spPr>
        </p:pic>
        <p:sp>
          <p:nvSpPr>
            <p:cNvPr id="17" name="모서리가 둥근 사각형 설명선 14">
              <a:extLst>
                <a:ext uri="{FF2B5EF4-FFF2-40B4-BE49-F238E27FC236}">
                  <a16:creationId xmlns:a16="http://schemas.microsoft.com/office/drawing/2014/main" id="{80B6B9DC-7F82-48BE-86CD-0C0FBF3BA4FD}"/>
                </a:ext>
              </a:extLst>
            </p:cNvPr>
            <p:cNvSpPr/>
            <p:nvPr/>
          </p:nvSpPr>
          <p:spPr>
            <a:xfrm>
              <a:off x="7807333" y="3115712"/>
              <a:ext cx="1183878" cy="346816"/>
            </a:xfrm>
            <a:prstGeom prst="wedgeRoundRectCallout">
              <a:avLst>
                <a:gd name="adj1" fmla="val -66523"/>
                <a:gd name="adj2" fmla="val 60675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 dirty="0">
                  <a:solidFill>
                    <a:srgbClr val="44494D"/>
                  </a:solidFill>
                </a:rPr>
                <a:t>총알 발사</a:t>
              </a: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BA4E212E-4EFA-40F4-8F28-F78D5AFBD89F}"/>
                </a:ext>
              </a:extLst>
            </p:cNvPr>
            <p:cNvSpPr/>
            <p:nvPr/>
          </p:nvSpPr>
          <p:spPr>
            <a:xfrm>
              <a:off x="7079657" y="3278548"/>
              <a:ext cx="663041" cy="577364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모서리가 둥근 사각형 설명선 14">
              <a:extLst>
                <a:ext uri="{FF2B5EF4-FFF2-40B4-BE49-F238E27FC236}">
                  <a16:creationId xmlns:a16="http://schemas.microsoft.com/office/drawing/2014/main" id="{96E51016-40A3-49FA-8A90-62F823738237}"/>
                </a:ext>
              </a:extLst>
            </p:cNvPr>
            <p:cNvSpPr/>
            <p:nvPr/>
          </p:nvSpPr>
          <p:spPr>
            <a:xfrm>
              <a:off x="5283589" y="2647069"/>
              <a:ext cx="1183878" cy="346816"/>
            </a:xfrm>
            <a:prstGeom prst="wedgeRoundRectCallout">
              <a:avLst>
                <a:gd name="adj1" fmla="val -66523"/>
                <a:gd name="adj2" fmla="val 60675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 dirty="0">
                  <a:solidFill>
                    <a:srgbClr val="44494D"/>
                  </a:solidFill>
                </a:rPr>
                <a:t>움직임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AB2DAAF3-5638-4DB7-8BA5-D14D53B90D0E}"/>
                </a:ext>
              </a:extLst>
            </p:cNvPr>
            <p:cNvSpPr/>
            <p:nvPr/>
          </p:nvSpPr>
          <p:spPr>
            <a:xfrm>
              <a:off x="4108002" y="2875668"/>
              <a:ext cx="1268670" cy="1252522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사각형 설명선 16">
              <a:extLst>
                <a:ext uri="{FF2B5EF4-FFF2-40B4-BE49-F238E27FC236}">
                  <a16:creationId xmlns:a16="http://schemas.microsoft.com/office/drawing/2014/main" id="{60CCC881-A0C9-48DB-9B6E-C8BFAE55E2AF}"/>
                </a:ext>
              </a:extLst>
            </p:cNvPr>
            <p:cNvSpPr/>
            <p:nvPr/>
          </p:nvSpPr>
          <p:spPr>
            <a:xfrm>
              <a:off x="7340895" y="4556383"/>
              <a:ext cx="931378" cy="271649"/>
            </a:xfrm>
            <a:prstGeom prst="wedgeRoundRectCallout">
              <a:avLst>
                <a:gd name="adj1" fmla="val -68381"/>
                <a:gd name="adj2" fmla="val -60054"/>
                <a:gd name="adj3" fmla="val 1666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재장전</a:t>
              </a: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6EA1E70D-1104-4448-B93B-0723B838D428}"/>
                </a:ext>
              </a:extLst>
            </p:cNvPr>
            <p:cNvSpPr/>
            <p:nvPr/>
          </p:nvSpPr>
          <p:spPr>
            <a:xfrm>
              <a:off x="6826482" y="4301399"/>
              <a:ext cx="335659" cy="335659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1AF1775A-1C43-4E6C-B1C9-B020F4259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434" y="1330834"/>
            <a:ext cx="5838825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861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B7A23D26-B13C-48DF-9251-56B0A26DF2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3042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구현 내용 </a:t>
            </a:r>
            <a:r>
              <a:rPr lang="en-US" altLang="ko-KR" sz="3600" spc="-300" dirty="0">
                <a:solidFill>
                  <a:schemeClr val="bg1"/>
                </a:solidFill>
              </a:rPr>
              <a:t>&amp; </a:t>
            </a:r>
            <a:r>
              <a:rPr lang="ko-KR" altLang="en-US" sz="3600" spc="-300" dirty="0">
                <a:solidFill>
                  <a:schemeClr val="bg1"/>
                </a:solidFill>
              </a:rPr>
              <a:t>시연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2,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890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566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6" name="미로">
            <a:hlinkClick r:id="" action="ppaction://media"/>
            <a:extLst>
              <a:ext uri="{FF2B5EF4-FFF2-40B4-BE49-F238E27FC236}">
                <a16:creationId xmlns:a16="http://schemas.microsoft.com/office/drawing/2014/main" id="{28D7F994-C16D-4309-943E-B94270AA89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7453" y="1511886"/>
            <a:ext cx="8439513" cy="4747225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9D16E2CC-BA3C-4C65-AFED-DE2E5BAC8E1E}"/>
              </a:ext>
            </a:extLst>
          </p:cNvPr>
          <p:cNvGrpSpPr/>
          <p:nvPr/>
        </p:nvGrpSpPr>
        <p:grpSpPr>
          <a:xfrm>
            <a:off x="394217" y="1707267"/>
            <a:ext cx="4980423" cy="684490"/>
            <a:chOff x="709177" y="1708060"/>
            <a:chExt cx="4980423" cy="68449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984B214-93C7-4F6C-B178-9FD639FFCE28}"/>
                </a:ext>
              </a:extLst>
            </p:cNvPr>
            <p:cNvSpPr/>
            <p:nvPr/>
          </p:nvSpPr>
          <p:spPr>
            <a:xfrm>
              <a:off x="709177" y="1708060"/>
              <a:ext cx="4980423" cy="6844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300"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690E569-3A77-4EAB-B46D-4DBF95DA8C08}"/>
                </a:ext>
              </a:extLst>
            </p:cNvPr>
            <p:cNvSpPr txBox="1"/>
            <p:nvPr/>
          </p:nvSpPr>
          <p:spPr>
            <a:xfrm>
              <a:off x="2423326" y="1788695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미로 화면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147802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총쏘기_Trim">
            <a:hlinkClick r:id="" action="ppaction://media"/>
            <a:extLst>
              <a:ext uri="{FF2B5EF4-FFF2-40B4-BE49-F238E27FC236}">
                <a16:creationId xmlns:a16="http://schemas.microsoft.com/office/drawing/2014/main" id="{1E90D0CE-2F32-4259-8140-46CCD2FDD5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0379" y="1553093"/>
            <a:ext cx="9430946" cy="5304907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947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공격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16E2CC-BA3C-4C65-AFED-DE2E5BAC8E1E}"/>
              </a:ext>
            </a:extLst>
          </p:cNvPr>
          <p:cNvGrpSpPr/>
          <p:nvPr/>
        </p:nvGrpSpPr>
        <p:grpSpPr>
          <a:xfrm>
            <a:off x="394217" y="1707267"/>
            <a:ext cx="4980423" cy="684490"/>
            <a:chOff x="709177" y="1708060"/>
            <a:chExt cx="4980423" cy="68449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984B214-93C7-4F6C-B178-9FD639FFCE28}"/>
                </a:ext>
              </a:extLst>
            </p:cNvPr>
            <p:cNvSpPr/>
            <p:nvPr/>
          </p:nvSpPr>
          <p:spPr>
            <a:xfrm>
              <a:off x="709177" y="1708060"/>
              <a:ext cx="4980423" cy="6844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300"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690E569-3A77-4EAB-B46D-4DBF95DA8C08}"/>
                </a:ext>
              </a:extLst>
            </p:cNvPr>
            <p:cNvSpPr txBox="1"/>
            <p:nvPr/>
          </p:nvSpPr>
          <p:spPr>
            <a:xfrm>
              <a:off x="1676334" y="1788695"/>
              <a:ext cx="2935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몬스터에게 공격할 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167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공격ㄱㄱ">
            <a:hlinkClick r:id="" action="ppaction://media"/>
            <a:extLst>
              <a:ext uri="{FF2B5EF4-FFF2-40B4-BE49-F238E27FC236}">
                <a16:creationId xmlns:a16="http://schemas.microsoft.com/office/drawing/2014/main" id="{F6B6088F-3C8E-437D-A3F5-CCBAF123BF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9704" y="1428564"/>
            <a:ext cx="9471146" cy="532752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947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공격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D16E2CC-BA3C-4C65-AFED-DE2E5BAC8E1E}"/>
              </a:ext>
            </a:extLst>
          </p:cNvPr>
          <p:cNvGrpSpPr/>
          <p:nvPr/>
        </p:nvGrpSpPr>
        <p:grpSpPr>
          <a:xfrm>
            <a:off x="394217" y="1707267"/>
            <a:ext cx="4980423" cy="684490"/>
            <a:chOff x="709177" y="1708060"/>
            <a:chExt cx="4980423" cy="68449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984B214-93C7-4F6C-B178-9FD639FFCE28}"/>
                </a:ext>
              </a:extLst>
            </p:cNvPr>
            <p:cNvSpPr/>
            <p:nvPr/>
          </p:nvSpPr>
          <p:spPr>
            <a:xfrm>
              <a:off x="709177" y="1708060"/>
              <a:ext cx="4980423" cy="6844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300"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690E569-3A77-4EAB-B46D-4DBF95DA8C08}"/>
                </a:ext>
              </a:extLst>
            </p:cNvPr>
            <p:cNvSpPr txBox="1"/>
            <p:nvPr/>
          </p:nvSpPr>
          <p:spPr>
            <a:xfrm>
              <a:off x="1362143" y="1788695"/>
              <a:ext cx="356379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몬스터에게 공격 받았을 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767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G_7585">
            <a:hlinkClick r:id="" action="ppaction://media"/>
            <a:extLst>
              <a:ext uri="{FF2B5EF4-FFF2-40B4-BE49-F238E27FC236}">
                <a16:creationId xmlns:a16="http://schemas.microsoft.com/office/drawing/2014/main" id="{811450D2-0800-47C8-B21A-C0A12A89DF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9226" r="13058" b="-333"/>
          <a:stretch/>
        </p:blipFill>
        <p:spPr>
          <a:xfrm>
            <a:off x="2481943" y="571781"/>
            <a:ext cx="7821385" cy="628621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41873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 err="1">
                <a:solidFill>
                  <a:schemeClr val="bg1"/>
                </a:solidFill>
              </a:rPr>
              <a:t>아두이노</a:t>
            </a:r>
            <a:r>
              <a:rPr lang="ko-KR" altLang="en-US" sz="3600" spc="-300" dirty="0">
                <a:solidFill>
                  <a:schemeClr val="bg1"/>
                </a:solidFill>
              </a:rPr>
              <a:t> </a:t>
            </a:r>
            <a:r>
              <a:rPr lang="en-US" altLang="ko-KR" sz="3600" spc="-300" dirty="0">
                <a:solidFill>
                  <a:schemeClr val="bg1"/>
                </a:solidFill>
              </a:rPr>
              <a:t>&amp; </a:t>
            </a:r>
            <a:r>
              <a:rPr lang="ko-KR" altLang="en-US" sz="3600" spc="-300" dirty="0">
                <a:solidFill>
                  <a:schemeClr val="bg1"/>
                </a:solidFill>
              </a:rPr>
              <a:t>유니티 연동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618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3086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뒤에서 공격 감지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CC2A94-3B7C-40CD-85CA-3396D49AB7DB}"/>
              </a:ext>
            </a:extLst>
          </p:cNvPr>
          <p:cNvSpPr/>
          <p:nvPr/>
        </p:nvSpPr>
        <p:spPr>
          <a:xfrm>
            <a:off x="481567" y="1495581"/>
            <a:ext cx="5413594" cy="4911323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03DF181-F5FC-4296-804F-A14ADC41E677}"/>
              </a:ext>
            </a:extLst>
          </p:cNvPr>
          <p:cNvSpPr/>
          <p:nvPr/>
        </p:nvSpPr>
        <p:spPr>
          <a:xfrm>
            <a:off x="6331475" y="1495583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뒤에서공격mp4">
            <a:hlinkClick r:id="" action="ppaction://media"/>
            <a:extLst>
              <a:ext uri="{FF2B5EF4-FFF2-40B4-BE49-F238E27FC236}">
                <a16:creationId xmlns:a16="http://schemas.microsoft.com/office/drawing/2014/main" id="{A9354B44-7AC7-4286-8A23-DFCFE89695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69569" y="2139607"/>
            <a:ext cx="4311708" cy="4182983"/>
          </a:xfrm>
          <a:prstGeom prst="rect">
            <a:avLst/>
          </a:prstGeom>
        </p:spPr>
      </p:pic>
      <p:pic>
        <p:nvPicPr>
          <p:cNvPr id="12" name="때림뒤에서">
            <a:hlinkClick r:id="" action="ppaction://media"/>
            <a:extLst>
              <a:ext uri="{FF2B5EF4-FFF2-40B4-BE49-F238E27FC236}">
                <a16:creationId xmlns:a16="http://schemas.microsoft.com/office/drawing/2014/main" id="{8BF130A3-B9CD-45FA-AC84-335BA561350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-1" t="16164" r="-965"/>
          <a:stretch/>
        </p:blipFill>
        <p:spPr>
          <a:xfrm>
            <a:off x="7599312" y="2052576"/>
            <a:ext cx="2866985" cy="4243069"/>
          </a:xfrm>
          <a:prstGeom prst="rect">
            <a:avLst/>
          </a:prstGeom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B6DC9424-D0A3-4FBC-B76E-C8C3950E05E1}"/>
              </a:ext>
            </a:extLst>
          </p:cNvPr>
          <p:cNvGrpSpPr/>
          <p:nvPr/>
        </p:nvGrpSpPr>
        <p:grpSpPr>
          <a:xfrm>
            <a:off x="709177" y="1708060"/>
            <a:ext cx="4980423" cy="684490"/>
            <a:chOff x="709177" y="1708060"/>
            <a:chExt cx="4980423" cy="6844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76228D44-9A46-445D-B8E2-218436356BD1}"/>
                </a:ext>
              </a:extLst>
            </p:cNvPr>
            <p:cNvSpPr/>
            <p:nvPr/>
          </p:nvSpPr>
          <p:spPr>
            <a:xfrm>
              <a:off x="709177" y="1708060"/>
              <a:ext cx="4980423" cy="6844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300">
                <a:latin typeface="+mj-ea"/>
                <a:ea typeface="+mj-ea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A5668D1-B06A-4F43-91C8-6A23B83E156E}"/>
                </a:ext>
              </a:extLst>
            </p:cNvPr>
            <p:cNvSpPr txBox="1"/>
            <p:nvPr/>
          </p:nvSpPr>
          <p:spPr>
            <a:xfrm>
              <a:off x="2618889" y="1788695"/>
              <a:ext cx="105028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pc="-3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인게임</a:t>
              </a:r>
              <a:endPara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0CAE503-9021-40E7-8B55-59B217C8FA54}"/>
              </a:ext>
            </a:extLst>
          </p:cNvPr>
          <p:cNvSpPr/>
          <p:nvPr/>
        </p:nvSpPr>
        <p:spPr>
          <a:xfrm>
            <a:off x="6539401" y="1701863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839B58-B7E1-4924-9713-014FC7C2F258}"/>
              </a:ext>
            </a:extLst>
          </p:cNvPr>
          <p:cNvSpPr txBox="1"/>
          <p:nvPr/>
        </p:nvSpPr>
        <p:spPr>
          <a:xfrm>
            <a:off x="8854352" y="1782498"/>
            <a:ext cx="7617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실제</a:t>
            </a:r>
          </a:p>
        </p:txBody>
      </p:sp>
    </p:spTree>
    <p:extLst>
      <p:ext uri="{BB962C8B-B14F-4D97-AF65-F5344CB8AC3E}">
        <p14:creationId xmlns:p14="http://schemas.microsoft.com/office/powerpoint/2010/main" val="3631649104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시선감지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CC2A94-3B7C-40CD-85CA-3396D49AB7DB}"/>
              </a:ext>
            </a:extLst>
          </p:cNvPr>
          <p:cNvSpPr/>
          <p:nvPr/>
        </p:nvSpPr>
        <p:spPr>
          <a:xfrm>
            <a:off x="481567" y="1495581"/>
            <a:ext cx="5413594" cy="4911323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03DF181-F5FC-4296-804F-A14ADC41E677}"/>
              </a:ext>
            </a:extLst>
          </p:cNvPr>
          <p:cNvSpPr/>
          <p:nvPr/>
        </p:nvSpPr>
        <p:spPr>
          <a:xfrm>
            <a:off x="6331475" y="1495583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6228D44-9A46-445D-B8E2-218436356BD1}"/>
              </a:ext>
            </a:extLst>
          </p:cNvPr>
          <p:cNvSpPr/>
          <p:nvPr/>
        </p:nvSpPr>
        <p:spPr>
          <a:xfrm>
            <a:off x="709177" y="1708060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A5668D1-B06A-4F43-91C8-6A23B83E156E}"/>
              </a:ext>
            </a:extLst>
          </p:cNvPr>
          <p:cNvSpPr txBox="1"/>
          <p:nvPr/>
        </p:nvSpPr>
        <p:spPr>
          <a:xfrm>
            <a:off x="2618889" y="1788695"/>
            <a:ext cx="10502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인게임</a:t>
            </a:r>
            <a:endParaRPr lang="ko-KR" altLang="en-US" sz="2800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0CAE503-9021-40E7-8B55-59B217C8FA54}"/>
              </a:ext>
            </a:extLst>
          </p:cNvPr>
          <p:cNvSpPr/>
          <p:nvPr/>
        </p:nvSpPr>
        <p:spPr>
          <a:xfrm>
            <a:off x="6601977" y="1709898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839B58-B7E1-4924-9713-014FC7C2F258}"/>
              </a:ext>
            </a:extLst>
          </p:cNvPr>
          <p:cNvSpPr txBox="1"/>
          <p:nvPr/>
        </p:nvSpPr>
        <p:spPr>
          <a:xfrm>
            <a:off x="8655960" y="1790533"/>
            <a:ext cx="7617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실제</a:t>
            </a:r>
          </a:p>
        </p:txBody>
      </p:sp>
      <p:pic>
        <p:nvPicPr>
          <p:cNvPr id="7" name="뒤로봄">
            <a:hlinkClick r:id="" action="ppaction://media"/>
            <a:extLst>
              <a:ext uri="{FF2B5EF4-FFF2-40B4-BE49-F238E27FC236}">
                <a16:creationId xmlns:a16="http://schemas.microsoft.com/office/drawing/2014/main" id="{6F844D60-8278-4183-A4CB-EDBE1787F8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5708" y="2730536"/>
            <a:ext cx="5147360" cy="3270971"/>
          </a:xfrm>
          <a:prstGeom prst="rect">
            <a:avLst/>
          </a:prstGeom>
        </p:spPr>
      </p:pic>
      <p:pic>
        <p:nvPicPr>
          <p:cNvPr id="8" name="뒤에서때림">
            <a:hlinkClick r:id="" action="ppaction://media"/>
            <a:extLst>
              <a:ext uri="{FF2B5EF4-FFF2-40B4-BE49-F238E27FC236}">
                <a16:creationId xmlns:a16="http://schemas.microsoft.com/office/drawing/2014/main" id="{E5B5A22C-0379-4DD8-A1D0-E605E9CCA4C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85871" y="2571846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70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2704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진동 세기 조절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CC2A94-3B7C-40CD-85CA-3396D49AB7DB}"/>
              </a:ext>
            </a:extLst>
          </p:cNvPr>
          <p:cNvSpPr/>
          <p:nvPr/>
        </p:nvSpPr>
        <p:spPr>
          <a:xfrm>
            <a:off x="481567" y="1495581"/>
            <a:ext cx="5413594" cy="4911323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03DF181-F5FC-4296-804F-A14ADC41E677}"/>
              </a:ext>
            </a:extLst>
          </p:cNvPr>
          <p:cNvSpPr/>
          <p:nvPr/>
        </p:nvSpPr>
        <p:spPr>
          <a:xfrm>
            <a:off x="6331475" y="1495583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Gvq8If5X">
            <a:hlinkClick r:id="" action="ppaction://media"/>
            <a:extLst>
              <a:ext uri="{FF2B5EF4-FFF2-40B4-BE49-F238E27FC236}">
                <a16:creationId xmlns:a16="http://schemas.microsoft.com/office/drawing/2014/main" id="{94A6401D-08B9-44DC-B489-F7C8726101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03596" y="1701863"/>
            <a:ext cx="4104732" cy="4511184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80CAE503-9021-40E7-8B55-59B217C8FA54}"/>
              </a:ext>
            </a:extLst>
          </p:cNvPr>
          <p:cNvSpPr/>
          <p:nvPr/>
        </p:nvSpPr>
        <p:spPr>
          <a:xfrm>
            <a:off x="6539401" y="1701863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839B58-B7E1-4924-9713-014FC7C2F258}"/>
              </a:ext>
            </a:extLst>
          </p:cNvPr>
          <p:cNvSpPr txBox="1"/>
          <p:nvPr/>
        </p:nvSpPr>
        <p:spPr>
          <a:xfrm>
            <a:off x="8435252" y="1788695"/>
            <a:ext cx="14414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시선 감지</a:t>
            </a:r>
          </a:p>
        </p:txBody>
      </p:sp>
      <p:pic>
        <p:nvPicPr>
          <p:cNvPr id="5" name="22">
            <a:hlinkClick r:id="" action="ppaction://media"/>
            <a:extLst>
              <a:ext uri="{FF2B5EF4-FFF2-40B4-BE49-F238E27FC236}">
                <a16:creationId xmlns:a16="http://schemas.microsoft.com/office/drawing/2014/main" id="{86532108-A98F-4E94-8AEA-D337A9E58AC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2" t="13702" r="257" b="1593"/>
          <a:stretch/>
        </p:blipFill>
        <p:spPr>
          <a:xfrm>
            <a:off x="1076070" y="1953564"/>
            <a:ext cx="4246636" cy="4259483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4DC01967-15CF-4429-9D9F-3F9513AFB0BF}"/>
              </a:ext>
            </a:extLst>
          </p:cNvPr>
          <p:cNvGrpSpPr/>
          <p:nvPr/>
        </p:nvGrpSpPr>
        <p:grpSpPr>
          <a:xfrm>
            <a:off x="709177" y="1708060"/>
            <a:ext cx="4980423" cy="684490"/>
            <a:chOff x="709177" y="1708060"/>
            <a:chExt cx="4980423" cy="68449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76228D44-9A46-445D-B8E2-218436356BD1}"/>
                </a:ext>
              </a:extLst>
            </p:cNvPr>
            <p:cNvSpPr/>
            <p:nvPr/>
          </p:nvSpPr>
          <p:spPr>
            <a:xfrm>
              <a:off x="709177" y="1708060"/>
              <a:ext cx="4980423" cy="6844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300">
                <a:latin typeface="+mj-ea"/>
                <a:ea typeface="+mj-ea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A5668D1-B06A-4F43-91C8-6A23B83E156E}"/>
                </a:ext>
              </a:extLst>
            </p:cNvPr>
            <p:cNvSpPr txBox="1"/>
            <p:nvPr/>
          </p:nvSpPr>
          <p:spPr>
            <a:xfrm>
              <a:off x="2478678" y="1782498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공격 감지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8405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002FDC5-1C54-4BEE-9C89-4E8C30029A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2"/>
          <a:stretch/>
        </p:blipFill>
        <p:spPr>
          <a:xfrm>
            <a:off x="2783840" y="0"/>
            <a:ext cx="940816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947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결론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211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1A4C0C-593F-49EA-A036-AAE8EB62D98B}"/>
              </a:ext>
            </a:extLst>
          </p:cNvPr>
          <p:cNvSpPr txBox="1"/>
          <p:nvPr/>
        </p:nvSpPr>
        <p:spPr>
          <a:xfrm>
            <a:off x="335280" y="2600960"/>
            <a:ext cx="3933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  <a:latin typeface="+mj-ea"/>
                <a:ea typeface="+mj-ea"/>
              </a:rPr>
              <a:t>A Table of Contents.</a:t>
            </a:r>
            <a:endParaRPr lang="ko-KR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D65EFFB-77B3-4093-9EBE-5BC7CD9D594B}"/>
              </a:ext>
            </a:extLst>
          </p:cNvPr>
          <p:cNvGrpSpPr/>
          <p:nvPr/>
        </p:nvGrpSpPr>
        <p:grpSpPr>
          <a:xfrm>
            <a:off x="619016" y="3799840"/>
            <a:ext cx="2821144" cy="707886"/>
            <a:chOff x="294640" y="3596640"/>
            <a:chExt cx="2821144" cy="70788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4775390-ADD7-4C94-8805-D912724ABC3E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4461C2D-7B54-4B3D-9449-360FD650556A}"/>
                </a:ext>
              </a:extLst>
            </p:cNvPr>
            <p:cNvSpPr txBox="1"/>
            <p:nvPr/>
          </p:nvSpPr>
          <p:spPr>
            <a:xfrm>
              <a:off x="943394" y="3688973"/>
              <a:ext cx="217239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프로젝트 소개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CF3CB36-97CB-4B01-AB5E-847ED38F7969}"/>
              </a:ext>
            </a:extLst>
          </p:cNvPr>
          <p:cNvGrpSpPr/>
          <p:nvPr/>
        </p:nvGrpSpPr>
        <p:grpSpPr>
          <a:xfrm>
            <a:off x="619016" y="4790678"/>
            <a:ext cx="2135058" cy="707886"/>
            <a:chOff x="294640" y="3596640"/>
            <a:chExt cx="2135058" cy="7078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33E10E-6802-4565-A9E8-5457EEEB6662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FC73533-A9D9-4EEB-A800-80F0AD62009F}"/>
                </a:ext>
              </a:extLst>
            </p:cNvPr>
            <p:cNvSpPr txBox="1"/>
            <p:nvPr/>
          </p:nvSpPr>
          <p:spPr>
            <a:xfrm>
              <a:off x="943394" y="3688973"/>
              <a:ext cx="14863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구현 내용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00D1E44C-6008-4F6E-880B-4E8105F0CF77}"/>
              </a:ext>
            </a:extLst>
          </p:cNvPr>
          <p:cNvGrpSpPr/>
          <p:nvPr/>
        </p:nvGrpSpPr>
        <p:grpSpPr>
          <a:xfrm>
            <a:off x="619016" y="5781516"/>
            <a:ext cx="1448973" cy="707886"/>
            <a:chOff x="294640" y="3596640"/>
            <a:chExt cx="1448973" cy="70788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C6CD2E-3CC1-4835-B282-AE92CEFFFE97}"/>
                </a:ext>
              </a:extLst>
            </p:cNvPr>
            <p:cNvSpPr txBox="1"/>
            <p:nvPr/>
          </p:nvSpPr>
          <p:spPr>
            <a:xfrm>
              <a:off x="294640" y="3596640"/>
              <a:ext cx="5020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245155-BF92-4471-AC62-A87A47A31390}"/>
                </a:ext>
              </a:extLst>
            </p:cNvPr>
            <p:cNvSpPr txBox="1"/>
            <p:nvPr/>
          </p:nvSpPr>
          <p:spPr>
            <a:xfrm>
              <a:off x="943394" y="3688973"/>
              <a:ext cx="80021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rgbClr val="393939"/>
                  </a:solidFill>
                </a:rPr>
                <a:t>결론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1547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947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결론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3,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15103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목표 달성 </a:t>
            </a:r>
            <a:r>
              <a:rPr lang="ko-KR" altLang="en-US" sz="2400" spc="-300" dirty="0" err="1">
                <a:solidFill>
                  <a:srgbClr val="393939"/>
                </a:solidFill>
                <a:latin typeface="+mn-ea"/>
              </a:rPr>
              <a:t>률</a:t>
            </a:r>
            <a:endParaRPr lang="ko-KR" altLang="en-US" sz="2400" spc="-300" dirty="0">
              <a:solidFill>
                <a:srgbClr val="393939"/>
              </a:solidFill>
              <a:latin typeface="+mn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원호 27">
            <a:extLst>
              <a:ext uri="{FF2B5EF4-FFF2-40B4-BE49-F238E27FC236}">
                <a16:creationId xmlns:a16="http://schemas.microsoft.com/office/drawing/2014/main" id="{06B79F6A-9898-4977-9C92-4CA44BEB46CC}"/>
              </a:ext>
            </a:extLst>
          </p:cNvPr>
          <p:cNvSpPr/>
          <p:nvPr/>
        </p:nvSpPr>
        <p:spPr>
          <a:xfrm rot="5400000">
            <a:off x="5113283" y="2851563"/>
            <a:ext cx="1965434" cy="1965434"/>
          </a:xfrm>
          <a:prstGeom prst="arc">
            <a:avLst>
              <a:gd name="adj1" fmla="val 16029660"/>
              <a:gd name="adj2" fmla="val 21546426"/>
            </a:avLst>
          </a:prstGeom>
          <a:ln w="25400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원호 29">
            <a:extLst>
              <a:ext uri="{FF2B5EF4-FFF2-40B4-BE49-F238E27FC236}">
                <a16:creationId xmlns:a16="http://schemas.microsoft.com/office/drawing/2014/main" id="{2C1C40BD-21DF-4949-9851-C5316B9098A1}"/>
              </a:ext>
            </a:extLst>
          </p:cNvPr>
          <p:cNvSpPr/>
          <p:nvPr/>
        </p:nvSpPr>
        <p:spPr>
          <a:xfrm>
            <a:off x="5113283" y="2851563"/>
            <a:ext cx="1965434" cy="1965434"/>
          </a:xfrm>
          <a:prstGeom prst="arc">
            <a:avLst>
              <a:gd name="adj1" fmla="val 5320067"/>
              <a:gd name="adj2" fmla="val 4699992"/>
            </a:avLst>
          </a:prstGeom>
          <a:ln w="381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EC55F6E-F8CC-402B-83A8-7A9BF4FD72D7}"/>
              </a:ext>
            </a:extLst>
          </p:cNvPr>
          <p:cNvSpPr txBox="1"/>
          <p:nvPr/>
        </p:nvSpPr>
        <p:spPr>
          <a:xfrm>
            <a:off x="5588488" y="3541892"/>
            <a:ext cx="10150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98%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0320783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0980E0D-400B-4DD2-A151-C23AE873FCD5}"/>
              </a:ext>
            </a:extLst>
          </p:cNvPr>
          <p:cNvSpPr txBox="1"/>
          <p:nvPr/>
        </p:nvSpPr>
        <p:spPr>
          <a:xfrm>
            <a:off x="3074416" y="1982450"/>
            <a:ext cx="1609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bg1"/>
                </a:solidFill>
              </a:rPr>
              <a:t>“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7426AF-B95E-4957-B867-478DD3449D6F}"/>
              </a:ext>
            </a:extLst>
          </p:cNvPr>
          <p:cNvSpPr txBox="1"/>
          <p:nvPr/>
        </p:nvSpPr>
        <p:spPr>
          <a:xfrm>
            <a:off x="8439403" y="4349955"/>
            <a:ext cx="1636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8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</a:rPr>
              <a:t>”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D8129-E34A-4047-8C81-FB5DB89C03B2}"/>
              </a:ext>
            </a:extLst>
          </p:cNvPr>
          <p:cNvSpPr txBox="1"/>
          <p:nvPr/>
        </p:nvSpPr>
        <p:spPr>
          <a:xfrm>
            <a:off x="5186135" y="3167390"/>
            <a:ext cx="18197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1131590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31F6F75-B221-4061-B962-758F7C3BEB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74720" y="0"/>
            <a:ext cx="871728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BFB742AF-8DE1-4801-BAAB-FF7C033D40F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29B74-5530-431A-9A1D-6C360E5E40A6}"/>
              </a:ext>
            </a:extLst>
          </p:cNvPr>
          <p:cNvSpPr txBox="1"/>
          <p:nvPr/>
        </p:nvSpPr>
        <p:spPr>
          <a:xfrm>
            <a:off x="1647264" y="3105834"/>
            <a:ext cx="26276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프로젝트 소개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6DC040-1911-4DE1-B7BA-8D50B20BC5F8}"/>
              </a:ext>
            </a:extLst>
          </p:cNvPr>
          <p:cNvSpPr txBox="1"/>
          <p:nvPr/>
        </p:nvSpPr>
        <p:spPr>
          <a:xfrm>
            <a:off x="904240" y="3121223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E9C7568C-DA98-40CE-9115-1F19853EEDF6}"/>
              </a:ext>
            </a:extLst>
          </p:cNvPr>
          <p:cNvCxnSpPr>
            <a:cxnSpLocks/>
          </p:cNvCxnSpPr>
          <p:nvPr/>
        </p:nvCxnSpPr>
        <p:spPr>
          <a:xfrm>
            <a:off x="904240" y="282313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92A7BF85-EFF0-4169-9F33-5B30AFBB9A2A}"/>
              </a:ext>
            </a:extLst>
          </p:cNvPr>
          <p:cNvCxnSpPr>
            <a:cxnSpLocks/>
          </p:cNvCxnSpPr>
          <p:nvPr/>
        </p:nvCxnSpPr>
        <p:spPr>
          <a:xfrm>
            <a:off x="904240" y="4011850"/>
            <a:ext cx="44678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291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자유형: 도형 1">
            <a:extLst>
              <a:ext uri="{FF2B5EF4-FFF2-40B4-BE49-F238E27FC236}">
                <a16:creationId xmlns:a16="http://schemas.microsoft.com/office/drawing/2014/main" id="{253611C5-EB32-45B9-B157-2D3ED84BC205}"/>
              </a:ext>
            </a:extLst>
          </p:cNvPr>
          <p:cNvSpPr/>
          <p:nvPr/>
        </p:nvSpPr>
        <p:spPr>
          <a:xfrm>
            <a:off x="6694513" y="1428801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4EDB016-1A7D-4CFE-8B09-0BB5750390DC}"/>
              </a:ext>
            </a:extLst>
          </p:cNvPr>
          <p:cNvCxnSpPr/>
          <p:nvPr/>
        </p:nvCxnSpPr>
        <p:spPr>
          <a:xfrm>
            <a:off x="5860552" y="3343919"/>
            <a:ext cx="0" cy="1192863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286DE677-431B-4304-8964-3223A3EC3B97}"/>
              </a:ext>
            </a:extLst>
          </p:cNvPr>
          <p:cNvCxnSpPr/>
          <p:nvPr/>
        </p:nvCxnSpPr>
        <p:spPr>
          <a:xfrm flipH="1">
            <a:off x="4554515" y="4544085"/>
            <a:ext cx="1288010" cy="774495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EFB3306-45CC-4EBA-A7D3-6A0A8E232752}"/>
              </a:ext>
            </a:extLst>
          </p:cNvPr>
          <p:cNvCxnSpPr/>
          <p:nvPr/>
        </p:nvCxnSpPr>
        <p:spPr>
          <a:xfrm>
            <a:off x="5889576" y="4544082"/>
            <a:ext cx="1072693" cy="679245"/>
          </a:xfrm>
          <a:prstGeom prst="line">
            <a:avLst/>
          </a:prstGeom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>
            <a:extLst>
              <a:ext uri="{FF2B5EF4-FFF2-40B4-BE49-F238E27FC236}">
                <a16:creationId xmlns:a16="http://schemas.microsoft.com/office/drawing/2014/main" id="{7A206AA7-8B52-488D-AE30-1911CE51A2A1}"/>
              </a:ext>
            </a:extLst>
          </p:cNvPr>
          <p:cNvSpPr/>
          <p:nvPr/>
        </p:nvSpPr>
        <p:spPr>
          <a:xfrm>
            <a:off x="3322461" y="4750440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20664BC1-7305-4514-8404-6D157679DBAA}"/>
              </a:ext>
            </a:extLst>
          </p:cNvPr>
          <p:cNvSpPr/>
          <p:nvPr/>
        </p:nvSpPr>
        <p:spPr>
          <a:xfrm>
            <a:off x="4978729" y="1594307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65A9E54-7F89-4835-BE88-CE26EEDFBA8F}"/>
              </a:ext>
            </a:extLst>
          </p:cNvPr>
          <p:cNvSpPr/>
          <p:nvPr/>
        </p:nvSpPr>
        <p:spPr>
          <a:xfrm>
            <a:off x="6737495" y="4750440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9C9088-C3B1-49B3-9393-C82BD0878F17}"/>
              </a:ext>
            </a:extLst>
          </p:cNvPr>
          <p:cNvSpPr txBox="1"/>
          <p:nvPr/>
        </p:nvSpPr>
        <p:spPr>
          <a:xfrm>
            <a:off x="5539303" y="2225193"/>
            <a:ext cx="62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VR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1825FC-DA57-4698-B7FD-75E57CE5170C}"/>
              </a:ext>
            </a:extLst>
          </p:cNvPr>
          <p:cNvSpPr txBox="1"/>
          <p:nvPr/>
        </p:nvSpPr>
        <p:spPr>
          <a:xfrm>
            <a:off x="3479532" y="5390673"/>
            <a:ext cx="14446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</a:rPr>
              <a:t>감각</a:t>
            </a:r>
            <a:r>
              <a:rPr lang="en-US" altLang="ko-KR" sz="2400" b="1" dirty="0">
                <a:solidFill>
                  <a:schemeClr val="bg1"/>
                </a:solidFill>
              </a:rPr>
              <a:t>,</a:t>
            </a:r>
            <a:r>
              <a:rPr lang="ko-KR" altLang="en-US" sz="2400" b="1" dirty="0">
                <a:solidFill>
                  <a:schemeClr val="bg1"/>
                </a:solidFill>
              </a:rPr>
              <a:t>육감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F42B282-B34C-4F29-BB08-A2A31881FCD1}"/>
              </a:ext>
            </a:extLst>
          </p:cNvPr>
          <p:cNvSpPr txBox="1"/>
          <p:nvPr/>
        </p:nvSpPr>
        <p:spPr>
          <a:xfrm>
            <a:off x="6963496" y="5392369"/>
            <a:ext cx="13067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</a:rPr>
              <a:t>미로게임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F145248-2BA4-4673-BBB9-A2A65F8B2A1F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0FFA2B1-7CC1-4183-9744-9A20F0F9A4D3}"/>
              </a:ext>
            </a:extLst>
          </p:cNvPr>
          <p:cNvSpPr txBox="1"/>
          <p:nvPr/>
        </p:nvSpPr>
        <p:spPr>
          <a:xfrm>
            <a:off x="875104" y="101916"/>
            <a:ext cx="2550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프로젝트 주제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A404A-A053-40CB-A49C-F7D78F1195C4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E74859-D683-49B0-A5C5-4AF264C14332}"/>
              </a:ext>
            </a:extLst>
          </p:cNvPr>
          <p:cNvSpPr txBox="1"/>
          <p:nvPr/>
        </p:nvSpPr>
        <p:spPr>
          <a:xfrm>
            <a:off x="339536" y="1264666"/>
            <a:ext cx="2129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spc="-300" dirty="0">
                <a:solidFill>
                  <a:srgbClr val="393939"/>
                </a:solidFill>
                <a:latin typeface="+mn-ea"/>
              </a:rPr>
              <a:t>VR</a:t>
            </a:r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 미로  탈출 게임 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95E1FA96-17AB-4022-AD08-D003B776FB25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2224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947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목표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9122A060-9A25-4DFB-B3A8-DB9E9CE64455}"/>
              </a:ext>
            </a:extLst>
          </p:cNvPr>
          <p:cNvSpPr/>
          <p:nvPr/>
        </p:nvSpPr>
        <p:spPr>
          <a:xfrm>
            <a:off x="5751098" y="3602664"/>
            <a:ext cx="2738208" cy="2738208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9834F69E-84F5-425C-BFFA-ECBD89D4C281}"/>
              </a:ext>
            </a:extLst>
          </p:cNvPr>
          <p:cNvSpPr/>
          <p:nvPr/>
        </p:nvSpPr>
        <p:spPr>
          <a:xfrm>
            <a:off x="3669656" y="3602664"/>
            <a:ext cx="2738208" cy="2738208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718AA9DA-8513-4FC6-907C-82912F7DDFC9}"/>
              </a:ext>
            </a:extLst>
          </p:cNvPr>
          <p:cNvSpPr/>
          <p:nvPr/>
        </p:nvSpPr>
        <p:spPr>
          <a:xfrm>
            <a:off x="4745741" y="1753056"/>
            <a:ext cx="2738208" cy="2738208"/>
          </a:xfrm>
          <a:prstGeom prst="ellipse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7E43E9A-11AD-4550-B9BC-9661472E5078}"/>
              </a:ext>
            </a:extLst>
          </p:cNvPr>
          <p:cNvSpPr txBox="1"/>
          <p:nvPr/>
        </p:nvSpPr>
        <p:spPr>
          <a:xfrm>
            <a:off x="4347236" y="4924690"/>
            <a:ext cx="7970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몬스터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1814B5-8AAB-42E2-AFFE-798B7BC7A244}"/>
              </a:ext>
            </a:extLst>
          </p:cNvPr>
          <p:cNvSpPr txBox="1"/>
          <p:nvPr/>
        </p:nvSpPr>
        <p:spPr>
          <a:xfrm>
            <a:off x="6878181" y="4924690"/>
            <a:ext cx="1188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진동 피드백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18A733-300A-4730-A394-3E3185E89C0E}"/>
              </a:ext>
            </a:extLst>
          </p:cNvPr>
          <p:cNvSpPr txBox="1"/>
          <p:nvPr/>
        </p:nvSpPr>
        <p:spPr>
          <a:xfrm>
            <a:off x="5814129" y="2922105"/>
            <a:ext cx="60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300" dirty="0">
                <a:solidFill>
                  <a:schemeClr val="bg1"/>
                </a:solidFill>
                <a:latin typeface="+mj-ea"/>
                <a:ea typeface="+mj-ea"/>
              </a:rPr>
              <a:t>함정 </a:t>
            </a:r>
          </a:p>
        </p:txBody>
      </p:sp>
    </p:spTree>
    <p:extLst>
      <p:ext uri="{BB962C8B-B14F-4D97-AF65-F5344CB8AC3E}">
        <p14:creationId xmlns:p14="http://schemas.microsoft.com/office/powerpoint/2010/main" val="3065325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개발환경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314E8D7-0C84-4A65-9B23-D1A13628D52B}"/>
              </a:ext>
            </a:extLst>
          </p:cNvPr>
          <p:cNvSpPr/>
          <p:nvPr/>
        </p:nvSpPr>
        <p:spPr>
          <a:xfrm>
            <a:off x="373710" y="1613802"/>
            <a:ext cx="3332480" cy="33324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6EE71FE-0A3F-4A25-852B-B62F5C0A9B7E}"/>
              </a:ext>
            </a:extLst>
          </p:cNvPr>
          <p:cNvSpPr/>
          <p:nvPr/>
        </p:nvSpPr>
        <p:spPr>
          <a:xfrm>
            <a:off x="4429760" y="1613802"/>
            <a:ext cx="3332480" cy="33324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FB67FCB-6C0A-43A6-9430-B53E5B0CBDF9}"/>
              </a:ext>
            </a:extLst>
          </p:cNvPr>
          <p:cNvSpPr/>
          <p:nvPr/>
        </p:nvSpPr>
        <p:spPr>
          <a:xfrm>
            <a:off x="8485810" y="1613802"/>
            <a:ext cx="3332480" cy="33324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8382DD1D-3E61-43E3-B03A-EE67FED38C01}"/>
              </a:ext>
            </a:extLst>
          </p:cNvPr>
          <p:cNvGrpSpPr/>
          <p:nvPr/>
        </p:nvGrpSpPr>
        <p:grpSpPr>
          <a:xfrm>
            <a:off x="631683" y="5189424"/>
            <a:ext cx="2887651" cy="812451"/>
            <a:chOff x="631683" y="5390664"/>
            <a:chExt cx="2887651" cy="81245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8F335AD-9242-4BFA-A736-00EAA5C720F9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B71A00-85F1-4713-9F2D-29E0732C8014}"/>
                </a:ext>
              </a:extLst>
            </p:cNvPr>
            <p:cNvSpPr txBox="1"/>
            <p:nvPr/>
          </p:nvSpPr>
          <p:spPr>
            <a:xfrm>
              <a:off x="1660975" y="5390664"/>
              <a:ext cx="8290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유니티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5EA9CF4-4B02-4D79-9686-A8B683FEB8DB}"/>
              </a:ext>
            </a:extLst>
          </p:cNvPr>
          <p:cNvGrpSpPr/>
          <p:nvPr/>
        </p:nvGrpSpPr>
        <p:grpSpPr>
          <a:xfrm>
            <a:off x="4652174" y="5189424"/>
            <a:ext cx="2887651" cy="812451"/>
            <a:chOff x="631683" y="5390664"/>
            <a:chExt cx="2887651" cy="81245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3EEFA88-3BDB-4986-A4E8-1D056235E726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94904B-FC61-4D90-BA0A-83761D16208E}"/>
                </a:ext>
              </a:extLst>
            </p:cNvPr>
            <p:cNvSpPr txBox="1"/>
            <p:nvPr/>
          </p:nvSpPr>
          <p:spPr>
            <a:xfrm>
              <a:off x="1452589" y="5390664"/>
              <a:ext cx="12458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spc="-150" dirty="0">
                  <a:solidFill>
                    <a:srgbClr val="393939"/>
                  </a:solidFill>
                  <a:latin typeface="+mj-ea"/>
                  <a:ea typeface="+mj-ea"/>
                </a:rPr>
                <a:t>Steam VR</a:t>
              </a:r>
              <a:endParaRPr lang="ko-KR" altLang="en-US" sz="2000" spc="-150" dirty="0">
                <a:solidFill>
                  <a:srgbClr val="393939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D953C9B-2611-4FE6-8766-B55AD80C0402}"/>
              </a:ext>
            </a:extLst>
          </p:cNvPr>
          <p:cNvGrpSpPr/>
          <p:nvPr/>
        </p:nvGrpSpPr>
        <p:grpSpPr>
          <a:xfrm>
            <a:off x="8672665" y="5189424"/>
            <a:ext cx="2887651" cy="812451"/>
            <a:chOff x="631683" y="5390664"/>
            <a:chExt cx="2887651" cy="81245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9E4B137-9F3C-4A3B-863C-2DA04F463D9A}"/>
                </a:ext>
              </a:extLst>
            </p:cNvPr>
            <p:cNvSpPr txBox="1"/>
            <p:nvPr/>
          </p:nvSpPr>
          <p:spPr>
            <a:xfrm>
              <a:off x="631683" y="5895338"/>
              <a:ext cx="28876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ko-KR" altLang="en-US" sz="1400" spc="-150" dirty="0">
                <a:solidFill>
                  <a:srgbClr val="393939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54D8DDC-AAEE-433E-AB6D-A55B54CF21F5}"/>
                </a:ext>
              </a:extLst>
            </p:cNvPr>
            <p:cNvSpPr txBox="1"/>
            <p:nvPr/>
          </p:nvSpPr>
          <p:spPr>
            <a:xfrm>
              <a:off x="1553574" y="5390664"/>
              <a:ext cx="10438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spc="-150" dirty="0" err="1">
                  <a:solidFill>
                    <a:srgbClr val="393939"/>
                  </a:solidFill>
                  <a:latin typeface="+mj-ea"/>
                  <a:ea typeface="+mj-ea"/>
                </a:rPr>
                <a:t>아두이노</a:t>
              </a:r>
              <a:endParaRPr lang="ko-KR" altLang="en-US" sz="2000" spc="-150" dirty="0">
                <a:solidFill>
                  <a:srgbClr val="393939"/>
                </a:solidFill>
                <a:latin typeface="+mj-ea"/>
                <a:ea typeface="+mj-ea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62BED869-8D53-4CB2-85DF-0D590512D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379" y="2358467"/>
            <a:ext cx="1919142" cy="191914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517A508-4DEF-418F-9FD8-2D4C2719D2F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527" y="2258776"/>
            <a:ext cx="2040943" cy="204094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070FB35-1AA1-487D-B826-966A6252FE6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279" y="2602610"/>
            <a:ext cx="2072194" cy="141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919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513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>
                <a:solidFill>
                  <a:schemeClr val="bg1"/>
                </a:solidFill>
              </a:rPr>
              <a:t>미로 </a:t>
            </a:r>
            <a:r>
              <a:rPr lang="en-US" altLang="ko-KR" sz="3600" spc="-300" dirty="0">
                <a:solidFill>
                  <a:schemeClr val="bg1"/>
                </a:solidFill>
              </a:rPr>
              <a:t>VR</a:t>
            </a:r>
            <a:endParaRPr lang="ko-KR" altLang="en-US" sz="3600" spc="-3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463F401-8213-44C8-B2EB-A549C7E38BEB}"/>
              </a:ext>
            </a:extLst>
          </p:cNvPr>
          <p:cNvSpPr txBox="1"/>
          <p:nvPr/>
        </p:nvSpPr>
        <p:spPr>
          <a:xfrm>
            <a:off x="339536" y="1264666"/>
            <a:ext cx="910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300" dirty="0">
                <a:solidFill>
                  <a:srgbClr val="393939"/>
                </a:solidFill>
                <a:latin typeface="+mn-ea"/>
              </a:rPr>
              <a:t>컨텐츠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16BB9239-49E1-4522-BB24-0C09E4D47711}"/>
              </a:ext>
            </a:extLst>
          </p:cNvPr>
          <p:cNvSpPr/>
          <p:nvPr/>
        </p:nvSpPr>
        <p:spPr>
          <a:xfrm>
            <a:off x="132080" y="1261467"/>
            <a:ext cx="108000" cy="46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08CF471-B7C0-4518-B972-3CE878C7FE9F}"/>
              </a:ext>
            </a:extLst>
          </p:cNvPr>
          <p:cNvGrpSpPr/>
          <p:nvPr/>
        </p:nvGrpSpPr>
        <p:grpSpPr>
          <a:xfrm>
            <a:off x="279532" y="1806543"/>
            <a:ext cx="5592853" cy="4482754"/>
            <a:chOff x="264711" y="1908143"/>
            <a:chExt cx="5592853" cy="4482754"/>
          </a:xfrm>
        </p:grpSpPr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8F83FD24-4F19-4C0E-B679-DC2C785CAD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1610" r="15835"/>
            <a:stretch/>
          </p:blipFill>
          <p:spPr>
            <a:xfrm>
              <a:off x="3024441" y="4201444"/>
              <a:ext cx="2825966" cy="2189453"/>
            </a:xfrm>
            <a:prstGeom prst="rect">
              <a:avLst/>
            </a:prstGeom>
          </p:spPr>
        </p:pic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CAC74699-F8F8-47D8-8EC5-0F3D8C4DE03A}"/>
                </a:ext>
              </a:extLst>
            </p:cNvPr>
            <p:cNvGrpSpPr/>
            <p:nvPr/>
          </p:nvGrpSpPr>
          <p:grpSpPr>
            <a:xfrm>
              <a:off x="264711" y="1908143"/>
              <a:ext cx="5592853" cy="4472941"/>
              <a:chOff x="3308080" y="1957018"/>
              <a:chExt cx="5592853" cy="4472941"/>
            </a:xfrm>
          </p:grpSpPr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977D94E2-6DA8-4E6D-AAE5-62E90287D276}"/>
                  </a:ext>
                </a:extLst>
              </p:cNvPr>
              <p:cNvGrpSpPr/>
              <p:nvPr/>
            </p:nvGrpSpPr>
            <p:grpSpPr>
              <a:xfrm>
                <a:off x="3308080" y="1957018"/>
                <a:ext cx="5592853" cy="4472941"/>
                <a:chOff x="3308080" y="1957018"/>
                <a:chExt cx="5592853" cy="4472941"/>
              </a:xfrm>
            </p:grpSpPr>
            <p:pic>
              <p:nvPicPr>
                <p:cNvPr id="23" name="그림 22">
                  <a:extLst>
                    <a:ext uri="{FF2B5EF4-FFF2-40B4-BE49-F238E27FC236}">
                      <a16:creationId xmlns:a16="http://schemas.microsoft.com/office/drawing/2014/main" id="{C8BABB7E-8B41-46E7-AE89-0834A0686B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3308080" y="1962912"/>
                  <a:ext cx="2759731" cy="2232434"/>
                </a:xfrm>
                <a:prstGeom prst="rect">
                  <a:avLst/>
                </a:prstGeom>
              </p:spPr>
            </p:pic>
            <p:pic>
              <p:nvPicPr>
                <p:cNvPr id="7" name="그림 6">
                  <a:extLst>
                    <a:ext uri="{FF2B5EF4-FFF2-40B4-BE49-F238E27FC236}">
                      <a16:creationId xmlns:a16="http://schemas.microsoft.com/office/drawing/2014/main" id="{DA467724-0B00-4BF2-AE2F-F4D3DC8515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162770" y="1957018"/>
                  <a:ext cx="2738163" cy="2232434"/>
                </a:xfrm>
                <a:prstGeom prst="rect">
                  <a:avLst/>
                </a:prstGeom>
              </p:spPr>
            </p:pic>
            <p:pic>
              <p:nvPicPr>
                <p:cNvPr id="18" name="그림 17">
                  <a:extLst>
                    <a:ext uri="{FF2B5EF4-FFF2-40B4-BE49-F238E27FC236}">
                      <a16:creationId xmlns:a16="http://schemas.microsoft.com/office/drawing/2014/main" id="{909F7E7B-A44E-4F6C-8AE6-C55D88AF21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r="1880" b="4449"/>
                <a:stretch/>
              </p:blipFill>
              <p:spPr>
                <a:xfrm>
                  <a:off x="3334512" y="4269959"/>
                  <a:ext cx="2670953" cy="2160000"/>
                </a:xfrm>
                <a:prstGeom prst="rect">
                  <a:avLst/>
                </a:prstGeom>
              </p:spPr>
            </p:pic>
          </p:grpSp>
          <p:grpSp>
            <p:nvGrpSpPr>
              <p:cNvPr id="49" name="그룹 48">
                <a:extLst>
                  <a:ext uri="{FF2B5EF4-FFF2-40B4-BE49-F238E27FC236}">
                    <a16:creationId xmlns:a16="http://schemas.microsoft.com/office/drawing/2014/main" id="{C008B03C-DDF9-4272-B672-0457BF0EDB7C}"/>
                  </a:ext>
                </a:extLst>
              </p:cNvPr>
              <p:cNvGrpSpPr/>
              <p:nvPr/>
            </p:nvGrpSpPr>
            <p:grpSpPr>
              <a:xfrm>
                <a:off x="4921107" y="3037018"/>
                <a:ext cx="2328649" cy="2328649"/>
                <a:chOff x="5039339" y="2864298"/>
                <a:chExt cx="2328649" cy="2328649"/>
              </a:xfrm>
            </p:grpSpPr>
            <p:sp>
              <p:nvSpPr>
                <p:cNvPr id="13" name="다이아몬드 12">
                  <a:extLst>
                    <a:ext uri="{FF2B5EF4-FFF2-40B4-BE49-F238E27FC236}">
                      <a16:creationId xmlns:a16="http://schemas.microsoft.com/office/drawing/2014/main" id="{AA7D6DF9-47AF-4543-8168-1EFBB283B875}"/>
                    </a:ext>
                  </a:extLst>
                </p:cNvPr>
                <p:cNvSpPr/>
                <p:nvPr/>
              </p:nvSpPr>
              <p:spPr>
                <a:xfrm>
                  <a:off x="5039339" y="2864298"/>
                  <a:ext cx="2328649" cy="2328649"/>
                </a:xfrm>
                <a:prstGeom prst="diamond">
                  <a:avLst/>
                </a:prstGeom>
                <a:solidFill>
                  <a:schemeClr val="accent6">
                    <a:alpha val="79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E21F127A-59DA-44CD-8865-9EDDC08EE1E1}"/>
                    </a:ext>
                  </a:extLst>
                </p:cNvPr>
                <p:cNvSpPr txBox="1"/>
                <p:nvPr/>
              </p:nvSpPr>
              <p:spPr>
                <a:xfrm>
                  <a:off x="5561853" y="3361066"/>
                  <a:ext cx="44812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2400" b="1" dirty="0">
                      <a:solidFill>
                        <a:schemeClr val="bg1"/>
                      </a:solidFill>
                    </a:rPr>
                    <a:t>맵</a:t>
                  </a: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F60C5932-7F6B-4D39-B32B-EBD2F611A19E}"/>
                    </a:ext>
                  </a:extLst>
                </p:cNvPr>
                <p:cNvSpPr txBox="1"/>
                <p:nvPr/>
              </p:nvSpPr>
              <p:spPr>
                <a:xfrm>
                  <a:off x="6339521" y="3361066"/>
                  <a:ext cx="448123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2400" b="1" dirty="0">
                      <a:solidFill>
                        <a:schemeClr val="bg1"/>
                      </a:solidFill>
                    </a:rPr>
                    <a:t>총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093091FA-2614-4DFE-A4B2-8BF951AAB535}"/>
                    </a:ext>
                  </a:extLst>
                </p:cNvPr>
                <p:cNvSpPr txBox="1"/>
                <p:nvPr/>
              </p:nvSpPr>
              <p:spPr>
                <a:xfrm>
                  <a:off x="5324542" y="4179240"/>
                  <a:ext cx="1535966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2400" b="1" dirty="0">
                      <a:solidFill>
                        <a:schemeClr val="bg1"/>
                      </a:solidFill>
                    </a:rPr>
                    <a:t>괴물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53699C4B-4B07-4A0A-9ABE-73B29CB2AA46}"/>
                    </a:ext>
                  </a:extLst>
                </p:cNvPr>
                <p:cNvSpPr txBox="1"/>
                <p:nvPr/>
              </p:nvSpPr>
              <p:spPr>
                <a:xfrm>
                  <a:off x="6123697" y="4183172"/>
                  <a:ext cx="968171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2400" b="1" dirty="0">
                      <a:solidFill>
                        <a:schemeClr val="bg1"/>
                      </a:solidFill>
                    </a:rPr>
                    <a:t>미로</a:t>
                  </a:r>
                </a:p>
              </p:txBody>
            </p:sp>
          </p:grp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11199C9-218E-49C9-8441-839AA7ED46EF}"/>
                </a:ext>
              </a:extLst>
            </p:cNvPr>
            <p:cNvSpPr txBox="1"/>
            <p:nvPr/>
          </p:nvSpPr>
          <p:spPr>
            <a:xfrm>
              <a:off x="1312409" y="2188364"/>
              <a:ext cx="473206" cy="467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Wingdings" panose="05000000000000000000" pitchFamily="2" charset="2"/>
                <a:buChar char="§"/>
              </a:pPr>
              <a:endParaRPr lang="en-US" altLang="ko-KR" spc="-150" dirty="0">
                <a:solidFill>
                  <a:schemeClr val="bg1"/>
                </a:solidFill>
                <a:latin typeface="+mn-ea"/>
              </a:endParaRPr>
            </a:p>
          </p:txBody>
        </p:sp>
      </p:grpSp>
      <p:pic>
        <p:nvPicPr>
          <p:cNvPr id="6" name="KakaoTalk_20201216_233225233">
            <a:hlinkClick r:id="" action="ppaction://media"/>
            <a:extLst>
              <a:ext uri="{FF2B5EF4-FFF2-40B4-BE49-F238E27FC236}">
                <a16:creationId xmlns:a16="http://schemas.microsoft.com/office/drawing/2014/main" id="{8EF72530-05A5-4F53-A07F-1938663AF6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9"/>
          <a:srcRect l="20843" t="15917" r="18813" b="30471"/>
          <a:stretch/>
        </p:blipFill>
        <p:spPr>
          <a:xfrm>
            <a:off x="6319617" y="2773428"/>
            <a:ext cx="5391059" cy="2692111"/>
          </a:xfrm>
          <a:prstGeom prst="rect">
            <a:avLst/>
          </a:prstGeo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0B538759-142E-4670-BDF2-2ED32FBC1698}"/>
              </a:ext>
            </a:extLst>
          </p:cNvPr>
          <p:cNvSpPr/>
          <p:nvPr/>
        </p:nvSpPr>
        <p:spPr>
          <a:xfrm>
            <a:off x="6319617" y="2294715"/>
            <a:ext cx="742950" cy="3248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함정</a:t>
            </a:r>
          </a:p>
        </p:txBody>
      </p:sp>
    </p:spTree>
    <p:extLst>
      <p:ext uri="{BB962C8B-B14F-4D97-AF65-F5344CB8AC3E}">
        <p14:creationId xmlns:p14="http://schemas.microsoft.com/office/powerpoint/2010/main" val="3632353568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spc="-300" dirty="0" err="1">
                <a:solidFill>
                  <a:schemeClr val="bg1"/>
                </a:solidFill>
              </a:rPr>
              <a:t>아두이노</a:t>
            </a:r>
            <a:endParaRPr lang="ko-KR" altLang="en-US" sz="3600" spc="-3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D056990-0830-4973-8B1D-5E5056A19B3A}"/>
              </a:ext>
            </a:extLst>
          </p:cNvPr>
          <p:cNvGrpSpPr/>
          <p:nvPr/>
        </p:nvGrpSpPr>
        <p:grpSpPr>
          <a:xfrm>
            <a:off x="6096000" y="1548123"/>
            <a:ext cx="4917138" cy="2602971"/>
            <a:chOff x="6212207" y="2224508"/>
            <a:chExt cx="4917138" cy="2602971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C9B534A-2364-4E75-8F23-CEEB127A7CB5}"/>
                </a:ext>
              </a:extLst>
            </p:cNvPr>
            <p:cNvSpPr/>
            <p:nvPr/>
          </p:nvSpPr>
          <p:spPr>
            <a:xfrm>
              <a:off x="6212207" y="2224508"/>
              <a:ext cx="742950" cy="32488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spc="-150" dirty="0"/>
                <a:t>보드</a:t>
              </a:r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B7C179EE-2557-4FFA-B279-1B03E276E04B}"/>
                </a:ext>
              </a:extLst>
            </p:cNvPr>
            <p:cNvSpPr/>
            <p:nvPr/>
          </p:nvSpPr>
          <p:spPr>
            <a:xfrm>
              <a:off x="8341581" y="2607677"/>
              <a:ext cx="742950" cy="32488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spc="-150" dirty="0"/>
                <a:t>무선통신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A1420E31-9BA2-4E79-B455-6F554E68B140}"/>
                </a:ext>
              </a:extLst>
            </p:cNvPr>
            <p:cNvSpPr/>
            <p:nvPr/>
          </p:nvSpPr>
          <p:spPr>
            <a:xfrm>
              <a:off x="6212207" y="2612096"/>
              <a:ext cx="742950" cy="32488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spc="-150" dirty="0"/>
                <a:t>피드백</a:t>
              </a: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B7A4C3A7-6ADA-428A-BA2E-74DE174589AE}"/>
                </a:ext>
              </a:extLst>
            </p:cNvPr>
            <p:cNvSpPr/>
            <p:nvPr/>
          </p:nvSpPr>
          <p:spPr>
            <a:xfrm>
              <a:off x="6212207" y="2999684"/>
              <a:ext cx="742950" cy="32488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spc="-150" dirty="0" err="1"/>
                <a:t>특징점</a:t>
              </a:r>
              <a:endParaRPr lang="ko-KR" altLang="en-US" sz="1200" spc="-15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16CEFC16-DE43-4E6D-8A4D-165B305E4502}"/>
                </a:ext>
              </a:extLst>
            </p:cNvPr>
            <p:cNvSpPr txBox="1"/>
            <p:nvPr/>
          </p:nvSpPr>
          <p:spPr>
            <a:xfrm>
              <a:off x="6991871" y="2243591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err="1">
                  <a:latin typeface="+mj-ea"/>
                  <a:ea typeface="+mj-ea"/>
                </a:rPr>
                <a:t>아두이노</a:t>
              </a:r>
              <a:r>
                <a:rPr lang="ko-KR" altLang="en-US" sz="1200" dirty="0">
                  <a:latin typeface="+mj-ea"/>
                  <a:ea typeface="+mj-ea"/>
                </a:rPr>
                <a:t> </a:t>
              </a:r>
              <a:r>
                <a:rPr lang="en-US" altLang="ko-KR" sz="1200" dirty="0">
                  <a:latin typeface="+mj-ea"/>
                  <a:ea typeface="+mj-ea"/>
                </a:rPr>
                <a:t>nano</a:t>
              </a:r>
              <a:endParaRPr lang="ko-KR" altLang="en-US" sz="1200" dirty="0">
                <a:latin typeface="+mj-ea"/>
                <a:ea typeface="+mj-ea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C3ADDD4-BED3-4B89-8DC5-7A9945B7FAB8}"/>
                </a:ext>
              </a:extLst>
            </p:cNvPr>
            <p:cNvSpPr txBox="1"/>
            <p:nvPr/>
          </p:nvSpPr>
          <p:spPr>
            <a:xfrm>
              <a:off x="6991871" y="2630836"/>
              <a:ext cx="113685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+mj-ea"/>
                  <a:ea typeface="+mj-ea"/>
                </a:rPr>
                <a:t>진동 모터 모듈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51CB989-2020-4304-899A-B14543AE1FAA}"/>
                </a:ext>
              </a:extLst>
            </p:cNvPr>
            <p:cNvSpPr txBox="1"/>
            <p:nvPr/>
          </p:nvSpPr>
          <p:spPr>
            <a:xfrm>
              <a:off x="9172869" y="2630835"/>
              <a:ext cx="10983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>
                  <a:latin typeface="+mj-ea"/>
                  <a:ea typeface="+mj-ea"/>
                </a:rPr>
                <a:t>블루투스 모듈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16DAC80-B469-4C32-88C1-EFBBA6F56ED3}"/>
                </a:ext>
              </a:extLst>
            </p:cNvPr>
            <p:cNvSpPr txBox="1"/>
            <p:nvPr/>
          </p:nvSpPr>
          <p:spPr>
            <a:xfrm>
              <a:off x="6991871" y="2938179"/>
              <a:ext cx="4137474" cy="1889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20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200" dirty="0">
                  <a:latin typeface="+mj-ea"/>
                  <a:ea typeface="+mj-ea"/>
                </a:rPr>
                <a:t>외부전원 </a:t>
              </a:r>
              <a:r>
                <a:rPr lang="ko-KR" altLang="en-US" sz="1200" dirty="0" err="1">
                  <a:latin typeface="+mj-ea"/>
                  <a:ea typeface="+mj-ea"/>
                </a:rPr>
                <a:t>연결으로</a:t>
              </a:r>
              <a:r>
                <a:rPr lang="ko-KR" altLang="en-US" sz="1200" dirty="0">
                  <a:latin typeface="+mj-ea"/>
                  <a:ea typeface="+mj-ea"/>
                </a:rPr>
                <a:t> 무선 사용가능</a:t>
              </a:r>
              <a:endParaRPr lang="en-US" altLang="ko-KR" sz="1200" dirty="0">
                <a:latin typeface="+mj-ea"/>
                <a:ea typeface="+mj-ea"/>
              </a:endParaRPr>
            </a:p>
            <a:p>
              <a:pPr marL="171450" indent="-171450">
                <a:lnSpc>
                  <a:spcPct val="20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200" dirty="0">
                  <a:latin typeface="+mj-ea"/>
                  <a:ea typeface="+mj-ea"/>
                </a:rPr>
                <a:t>USB </a:t>
              </a:r>
              <a:r>
                <a:rPr lang="ko-KR" altLang="en-US" sz="1200" dirty="0">
                  <a:latin typeface="+mj-ea"/>
                  <a:ea typeface="+mj-ea"/>
                </a:rPr>
                <a:t>케이블 없이도 통신가능</a:t>
              </a:r>
              <a:endParaRPr lang="en-US" altLang="ko-KR" sz="1200" dirty="0">
                <a:latin typeface="+mj-ea"/>
                <a:ea typeface="+mj-ea"/>
              </a:endParaRPr>
            </a:p>
            <a:p>
              <a:pPr marL="171450" indent="-171450">
                <a:lnSpc>
                  <a:spcPct val="20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200" dirty="0">
                  <a:latin typeface="+mj-ea"/>
                  <a:ea typeface="+mj-ea"/>
                </a:rPr>
                <a:t>진동세기 조절</a:t>
              </a:r>
              <a:endParaRPr lang="en-US" altLang="ko-KR" sz="1200" dirty="0">
                <a:latin typeface="+mj-ea"/>
                <a:ea typeface="+mj-ea"/>
              </a:endParaRPr>
            </a:p>
            <a:p>
              <a:pPr marL="171450" indent="-171450">
                <a:lnSpc>
                  <a:spcPct val="20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200" dirty="0">
                  <a:latin typeface="+mj-ea"/>
                  <a:ea typeface="+mj-ea"/>
                </a:rPr>
                <a:t>유니티와 블루투스 통신</a:t>
              </a:r>
              <a:endParaRPr lang="en-US" altLang="ko-KR" sz="1200" dirty="0">
                <a:latin typeface="+mj-ea"/>
                <a:ea typeface="+mj-ea"/>
              </a:endParaRPr>
            </a:p>
            <a:p>
              <a:pPr marL="171450" indent="-171450">
                <a:lnSpc>
                  <a:spcPct val="200000"/>
                </a:lnSpc>
                <a:buFont typeface="Wingdings" panose="05000000000000000000" pitchFamily="2" charset="2"/>
                <a:buChar char="§"/>
              </a:pPr>
              <a:endParaRPr lang="en-US" altLang="ko-KR" sz="1200" dirty="0">
                <a:latin typeface="+mj-ea"/>
                <a:ea typeface="+mj-ea"/>
              </a:endParaRP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89B04C7E-829E-46B8-852F-455CECC64CF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062" y="1548123"/>
            <a:ext cx="5209258" cy="496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04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546E572-061A-4F66-860A-EA1641AD3DE2}"/>
              </a:ext>
            </a:extLst>
          </p:cNvPr>
          <p:cNvSpPr/>
          <p:nvPr/>
        </p:nvSpPr>
        <p:spPr>
          <a:xfrm>
            <a:off x="0" y="0"/>
            <a:ext cx="12192000" cy="1076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51765C-E4E1-440B-B3F6-AD127EB533CF}"/>
              </a:ext>
            </a:extLst>
          </p:cNvPr>
          <p:cNvSpPr txBox="1"/>
          <p:nvPr/>
        </p:nvSpPr>
        <p:spPr>
          <a:xfrm>
            <a:off x="875104" y="101916"/>
            <a:ext cx="1513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300" dirty="0">
                <a:solidFill>
                  <a:schemeClr val="bg1"/>
                </a:solidFill>
              </a:rPr>
              <a:t>VR </a:t>
            </a:r>
            <a:r>
              <a:rPr lang="ko-KR" altLang="en-US" sz="3600" spc="-300" dirty="0">
                <a:solidFill>
                  <a:schemeClr val="bg1"/>
                </a:solidFill>
              </a:rPr>
              <a:t>장비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877FB6-6DE1-44E4-8EF8-7160153CD120}"/>
              </a:ext>
            </a:extLst>
          </p:cNvPr>
          <p:cNvSpPr txBox="1"/>
          <p:nvPr/>
        </p:nvSpPr>
        <p:spPr>
          <a:xfrm>
            <a:off x="132080" y="117305"/>
            <a:ext cx="7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Part 1, 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2CB2E2F-09B3-4352-9E61-C82EC8F72824}"/>
              </a:ext>
            </a:extLst>
          </p:cNvPr>
          <p:cNvGrpSpPr/>
          <p:nvPr/>
        </p:nvGrpSpPr>
        <p:grpSpPr>
          <a:xfrm>
            <a:off x="2913280" y="1250799"/>
            <a:ext cx="3476090" cy="5858651"/>
            <a:chOff x="839881" y="1591853"/>
            <a:chExt cx="2571924" cy="4578377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9A63C56D-44BF-4D21-99C0-A92F8AE7EA9B}"/>
                </a:ext>
              </a:extLst>
            </p:cNvPr>
            <p:cNvGrpSpPr/>
            <p:nvPr/>
          </p:nvGrpSpPr>
          <p:grpSpPr>
            <a:xfrm>
              <a:off x="1080220" y="5541147"/>
              <a:ext cx="2038350" cy="629083"/>
              <a:chOff x="2028825" y="5485953"/>
              <a:chExt cx="2038350" cy="629083"/>
            </a:xfrm>
          </p:grpSpPr>
          <p:cxnSp>
            <p:nvCxnSpPr>
              <p:cNvPr id="8" name="직선 연결선 7">
                <a:extLst>
                  <a:ext uri="{FF2B5EF4-FFF2-40B4-BE49-F238E27FC236}">
                    <a16:creationId xmlns:a16="http://schemas.microsoft.com/office/drawing/2014/main" id="{B26C93B2-28CD-450E-926E-80DE67A2B29A}"/>
                  </a:ext>
                </a:extLst>
              </p:cNvPr>
              <p:cNvCxnSpPr/>
              <p:nvPr/>
            </p:nvCxnSpPr>
            <p:spPr>
              <a:xfrm>
                <a:off x="2028825" y="5485953"/>
                <a:ext cx="203835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AC4EDC6A-0FB7-4BD8-8BA0-9A3CA0735EA1}"/>
                  </a:ext>
                </a:extLst>
              </p:cNvPr>
              <p:cNvSpPr txBox="1"/>
              <p:nvPr/>
            </p:nvSpPr>
            <p:spPr>
              <a:xfrm>
                <a:off x="2710408" y="5562125"/>
                <a:ext cx="67518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앞모습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F493FFD-AB5F-4DF3-B0E5-31DC25C25869}"/>
                  </a:ext>
                </a:extLst>
              </p:cNvPr>
              <p:cNvSpPr txBox="1"/>
              <p:nvPr/>
            </p:nvSpPr>
            <p:spPr>
              <a:xfrm>
                <a:off x="3000102" y="5853426"/>
                <a:ext cx="184730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endParaRPr lang="ko-KR" altLang="en-US" sz="11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A7100B8-8C44-4182-BB3F-F98A768C7E16}"/>
                </a:ext>
              </a:extLst>
            </p:cNvPr>
            <p:cNvSpPr txBox="1"/>
            <p:nvPr/>
          </p:nvSpPr>
          <p:spPr>
            <a:xfrm flipH="1">
              <a:off x="923787" y="1591853"/>
              <a:ext cx="248801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001</a:t>
              </a:r>
              <a:endParaRPr lang="ko-KR" alt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AB654C19-A88D-4260-A0B6-7D701D3722FB}"/>
                </a:ext>
              </a:extLst>
            </p:cNvPr>
            <p:cNvSpPr/>
            <p:nvPr/>
          </p:nvSpPr>
          <p:spPr>
            <a:xfrm>
              <a:off x="839881" y="2005321"/>
              <a:ext cx="2519028" cy="3358703"/>
            </a:xfrm>
            <a:prstGeom prst="rect">
              <a:avLst/>
            </a:prstGeom>
            <a:blipFill dpi="0" rotWithShape="1">
              <a:blip r:embed="rId2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D105B0B-D6A8-48D9-9DCF-EA07A71E5DEE}"/>
              </a:ext>
            </a:extLst>
          </p:cNvPr>
          <p:cNvGrpSpPr/>
          <p:nvPr/>
        </p:nvGrpSpPr>
        <p:grpSpPr>
          <a:xfrm>
            <a:off x="6558854" y="1250800"/>
            <a:ext cx="3362386" cy="5607200"/>
            <a:chOff x="3504284" y="1591853"/>
            <a:chExt cx="2519028" cy="4352322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34042EA-EEC1-46AB-A174-BD6A75CE1C41}"/>
                </a:ext>
              </a:extLst>
            </p:cNvPr>
            <p:cNvGrpSpPr/>
            <p:nvPr/>
          </p:nvGrpSpPr>
          <p:grpSpPr>
            <a:xfrm>
              <a:off x="3744623" y="5541147"/>
              <a:ext cx="2038350" cy="403028"/>
              <a:chOff x="2028825" y="5485953"/>
              <a:chExt cx="2038350" cy="403028"/>
            </a:xfrm>
          </p:grpSpPr>
          <p:cxnSp>
            <p:nvCxnSpPr>
              <p:cNvPr id="13" name="직선 연결선 12">
                <a:extLst>
                  <a:ext uri="{FF2B5EF4-FFF2-40B4-BE49-F238E27FC236}">
                    <a16:creationId xmlns:a16="http://schemas.microsoft.com/office/drawing/2014/main" id="{815EFD1B-6F2A-4F7F-AC39-6ECBEEE2C1CD}"/>
                  </a:ext>
                </a:extLst>
              </p:cNvPr>
              <p:cNvCxnSpPr/>
              <p:nvPr/>
            </p:nvCxnSpPr>
            <p:spPr>
              <a:xfrm>
                <a:off x="2028825" y="5485953"/>
                <a:ext cx="203835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F95D167-5E12-43D8-9C3C-007D498E5384}"/>
                  </a:ext>
                </a:extLst>
              </p:cNvPr>
              <p:cNvSpPr txBox="1"/>
              <p:nvPr/>
            </p:nvSpPr>
            <p:spPr>
              <a:xfrm>
                <a:off x="2710408" y="5581204"/>
                <a:ext cx="67518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뒷모습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59C1C11-0397-4105-84F7-A55C1901835A}"/>
                </a:ext>
              </a:extLst>
            </p:cNvPr>
            <p:cNvSpPr txBox="1"/>
            <p:nvPr/>
          </p:nvSpPr>
          <p:spPr>
            <a:xfrm flipH="1">
              <a:off x="3539839" y="1591853"/>
              <a:ext cx="81932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latin typeface="Arial" panose="020B0604020202020204" pitchFamily="34" charset="0"/>
                  <a:cs typeface="Arial" panose="020B0604020202020204" pitchFamily="34" charset="0"/>
                </a:rPr>
                <a:t>002</a:t>
              </a:r>
              <a:endParaRPr lang="ko-KR" alt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2545E26C-547B-4515-933F-7DC40CC7672A}"/>
                </a:ext>
              </a:extLst>
            </p:cNvPr>
            <p:cNvSpPr/>
            <p:nvPr/>
          </p:nvSpPr>
          <p:spPr>
            <a:xfrm>
              <a:off x="3504284" y="2005321"/>
              <a:ext cx="2519028" cy="3358703"/>
            </a:xfrm>
            <a:prstGeom prst="rect">
              <a:avLst/>
            </a:prstGeom>
            <a:blipFill dpi="0" rotWithShape="1">
              <a:blip r:embed="rId3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821197E7-BA3B-46E4-919F-58C8EE648AE0}"/>
              </a:ext>
            </a:extLst>
          </p:cNvPr>
          <p:cNvGrpSpPr/>
          <p:nvPr/>
        </p:nvGrpSpPr>
        <p:grpSpPr>
          <a:xfrm>
            <a:off x="8125192" y="3858610"/>
            <a:ext cx="1556293" cy="657697"/>
            <a:chOff x="7619200" y="2457082"/>
            <a:chExt cx="1556293" cy="657697"/>
          </a:xfrm>
        </p:grpSpPr>
        <p:sp>
          <p:nvSpPr>
            <p:cNvPr id="39" name="모서리가 둥근 사각형 설명선 16">
              <a:extLst>
                <a:ext uri="{FF2B5EF4-FFF2-40B4-BE49-F238E27FC236}">
                  <a16:creationId xmlns:a16="http://schemas.microsoft.com/office/drawing/2014/main" id="{E99D865A-535F-4EEE-B683-C9724AB60243}"/>
                </a:ext>
              </a:extLst>
            </p:cNvPr>
            <p:cNvSpPr/>
            <p:nvPr/>
          </p:nvSpPr>
          <p:spPr>
            <a:xfrm>
              <a:off x="8184181" y="2821316"/>
              <a:ext cx="991312" cy="293463"/>
            </a:xfrm>
            <a:prstGeom prst="wedgeRoundRectCallout">
              <a:avLst>
                <a:gd name="adj1" fmla="val -68381"/>
                <a:gd name="adj2" fmla="val -60054"/>
                <a:gd name="adj3" fmla="val 1666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시선감지 </a:t>
              </a:r>
              <a:r>
                <a:rPr lang="ko-KR" altLang="en-US" sz="80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진동모듈</a:t>
              </a:r>
              <a:endParaRPr lang="en-US" altLang="ko-KR" sz="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EAF479C5-D03B-45BF-8A58-19D876AF2214}"/>
                </a:ext>
              </a:extLst>
            </p:cNvPr>
            <p:cNvSpPr/>
            <p:nvPr/>
          </p:nvSpPr>
          <p:spPr>
            <a:xfrm>
              <a:off x="7619200" y="2457082"/>
              <a:ext cx="335659" cy="335659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017FBCAC-649B-446C-AD0A-1F90C868A981}"/>
              </a:ext>
            </a:extLst>
          </p:cNvPr>
          <p:cNvGrpSpPr/>
          <p:nvPr/>
        </p:nvGrpSpPr>
        <p:grpSpPr>
          <a:xfrm>
            <a:off x="7803287" y="5413581"/>
            <a:ext cx="1556293" cy="657697"/>
            <a:chOff x="7619200" y="2457082"/>
            <a:chExt cx="1556293" cy="657697"/>
          </a:xfrm>
        </p:grpSpPr>
        <p:sp>
          <p:nvSpPr>
            <p:cNvPr id="42" name="모서리가 둥근 사각형 설명선 16">
              <a:extLst>
                <a:ext uri="{FF2B5EF4-FFF2-40B4-BE49-F238E27FC236}">
                  <a16:creationId xmlns:a16="http://schemas.microsoft.com/office/drawing/2014/main" id="{762C2BBF-C93A-4ADC-A248-92D463F0E53A}"/>
                </a:ext>
              </a:extLst>
            </p:cNvPr>
            <p:cNvSpPr/>
            <p:nvPr/>
          </p:nvSpPr>
          <p:spPr>
            <a:xfrm>
              <a:off x="8184181" y="2821316"/>
              <a:ext cx="991312" cy="293463"/>
            </a:xfrm>
            <a:prstGeom prst="wedgeRoundRectCallout">
              <a:avLst>
                <a:gd name="adj1" fmla="val -68381"/>
                <a:gd name="adj2" fmla="val -60054"/>
                <a:gd name="adj3" fmla="val 1666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뒤에서 공격</a:t>
              </a:r>
              <a:r>
                <a:rPr lang="en-US" altLang="ko-KR" sz="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감지</a:t>
              </a:r>
              <a:endParaRPr lang="en-US" altLang="ko-KR" sz="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ko-KR" altLang="en-US" sz="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r>
                <a:rPr lang="ko-KR" altLang="en-US" sz="80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진동모듈</a:t>
              </a:r>
              <a:endParaRPr lang="ko-KR" altLang="en-US" sz="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32759D3F-1602-4800-A91A-7958B24ECD5E}"/>
                </a:ext>
              </a:extLst>
            </p:cNvPr>
            <p:cNvSpPr/>
            <p:nvPr/>
          </p:nvSpPr>
          <p:spPr>
            <a:xfrm>
              <a:off x="7619200" y="2457082"/>
              <a:ext cx="335659" cy="335659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56CDBE17-D9B1-4F6C-9069-E597653F7958}"/>
              </a:ext>
            </a:extLst>
          </p:cNvPr>
          <p:cNvGrpSpPr/>
          <p:nvPr/>
        </p:nvGrpSpPr>
        <p:grpSpPr>
          <a:xfrm>
            <a:off x="4103927" y="2771303"/>
            <a:ext cx="1567947" cy="699310"/>
            <a:chOff x="7619200" y="2457082"/>
            <a:chExt cx="1567947" cy="699310"/>
          </a:xfrm>
        </p:grpSpPr>
        <p:sp>
          <p:nvSpPr>
            <p:cNvPr id="45" name="모서리가 둥근 사각형 설명선 16">
              <a:extLst>
                <a:ext uri="{FF2B5EF4-FFF2-40B4-BE49-F238E27FC236}">
                  <a16:creationId xmlns:a16="http://schemas.microsoft.com/office/drawing/2014/main" id="{EC6AEA6E-7E8A-435E-A649-00AA6AEDF656}"/>
                </a:ext>
              </a:extLst>
            </p:cNvPr>
            <p:cNvSpPr/>
            <p:nvPr/>
          </p:nvSpPr>
          <p:spPr>
            <a:xfrm>
              <a:off x="8195835" y="2779122"/>
              <a:ext cx="991312" cy="377270"/>
            </a:xfrm>
            <a:prstGeom prst="wedgeRoundRectCallout">
              <a:avLst>
                <a:gd name="adj1" fmla="val -68381"/>
                <a:gd name="adj2" fmla="val -60054"/>
                <a:gd name="adj3" fmla="val 16667"/>
              </a:avLst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앞에서 공격 감지 </a:t>
              </a:r>
              <a:endParaRPr lang="en-US" altLang="ko-KR" sz="80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ko-KR" altLang="en-US" sz="8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피드백 </a:t>
              </a:r>
              <a:r>
                <a:rPr lang="ko-KR" altLang="en-US" sz="800" dirty="0" err="1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진동모듈</a:t>
              </a:r>
              <a:endParaRPr lang="ko-KR" altLang="en-US" sz="800" b="1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E23C8823-45F9-4C65-9E57-D1BF1FD1B95E}"/>
                </a:ext>
              </a:extLst>
            </p:cNvPr>
            <p:cNvSpPr/>
            <p:nvPr/>
          </p:nvSpPr>
          <p:spPr>
            <a:xfrm>
              <a:off x="7619200" y="2457082"/>
              <a:ext cx="335659" cy="335659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7D80E066-3C80-4E2E-A3F8-FEB01E1B0D7A}"/>
              </a:ext>
            </a:extLst>
          </p:cNvPr>
          <p:cNvGrpSpPr/>
          <p:nvPr/>
        </p:nvGrpSpPr>
        <p:grpSpPr>
          <a:xfrm>
            <a:off x="3026683" y="3522902"/>
            <a:ext cx="1653879" cy="903941"/>
            <a:chOff x="9389452" y="1659904"/>
            <a:chExt cx="1653879" cy="903941"/>
          </a:xfrm>
        </p:grpSpPr>
        <p:sp>
          <p:nvSpPr>
            <p:cNvPr id="48" name="모서리가 둥근 사각형 설명선 14">
              <a:extLst>
                <a:ext uri="{FF2B5EF4-FFF2-40B4-BE49-F238E27FC236}">
                  <a16:creationId xmlns:a16="http://schemas.microsoft.com/office/drawing/2014/main" id="{6234ACE3-2D1C-4E37-AA8C-CFCA0D665AF2}"/>
                </a:ext>
              </a:extLst>
            </p:cNvPr>
            <p:cNvSpPr/>
            <p:nvPr/>
          </p:nvSpPr>
          <p:spPr>
            <a:xfrm>
              <a:off x="10052493" y="1659904"/>
              <a:ext cx="990838" cy="338645"/>
            </a:xfrm>
            <a:prstGeom prst="wedgeRoundRectCallout">
              <a:avLst>
                <a:gd name="adj1" fmla="val -66523"/>
                <a:gd name="adj2" fmla="val 60675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>
                  <a:solidFill>
                    <a:srgbClr val="44494D"/>
                  </a:solidFill>
                </a:rPr>
                <a:t>총 역할 컨트롤러</a:t>
              </a: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9BA93910-30EE-4137-9C21-E4FF3FD497C2}"/>
                </a:ext>
              </a:extLst>
            </p:cNvPr>
            <p:cNvSpPr/>
            <p:nvPr/>
          </p:nvSpPr>
          <p:spPr>
            <a:xfrm>
              <a:off x="9389452" y="1886556"/>
              <a:ext cx="719668" cy="677289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2F9D65D-3F46-477A-9A39-D5FF67575807}"/>
              </a:ext>
            </a:extLst>
          </p:cNvPr>
          <p:cNvGrpSpPr/>
          <p:nvPr/>
        </p:nvGrpSpPr>
        <p:grpSpPr>
          <a:xfrm>
            <a:off x="4947322" y="2354275"/>
            <a:ext cx="1365821" cy="474742"/>
            <a:chOff x="9320617" y="1959299"/>
            <a:chExt cx="1365821" cy="474742"/>
          </a:xfrm>
        </p:grpSpPr>
        <p:sp>
          <p:nvSpPr>
            <p:cNvPr id="51" name="모서리가 둥근 사각형 설명선 14">
              <a:extLst>
                <a:ext uri="{FF2B5EF4-FFF2-40B4-BE49-F238E27FC236}">
                  <a16:creationId xmlns:a16="http://schemas.microsoft.com/office/drawing/2014/main" id="{0D801195-1D14-4967-B254-AED868E1BACC}"/>
                </a:ext>
              </a:extLst>
            </p:cNvPr>
            <p:cNvSpPr/>
            <p:nvPr/>
          </p:nvSpPr>
          <p:spPr>
            <a:xfrm>
              <a:off x="9695126" y="1959299"/>
              <a:ext cx="991312" cy="293463"/>
            </a:xfrm>
            <a:prstGeom prst="wedgeRoundRectCallout">
              <a:avLst>
                <a:gd name="adj1" fmla="val -66523"/>
                <a:gd name="adj2" fmla="val 60675"/>
                <a:gd name="adj3" fmla="val 1666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800" b="1" dirty="0" err="1">
                  <a:solidFill>
                    <a:srgbClr val="44494D"/>
                  </a:solidFill>
                </a:rPr>
                <a:t>아두이노</a:t>
              </a:r>
              <a:r>
                <a:rPr lang="ko-KR" altLang="en-US" sz="800" b="1" dirty="0">
                  <a:solidFill>
                    <a:srgbClr val="44494D"/>
                  </a:solidFill>
                </a:rPr>
                <a:t> 보드</a:t>
              </a: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E0FBEBD0-067C-4961-98B8-03F36952942F}"/>
                </a:ext>
              </a:extLst>
            </p:cNvPr>
            <p:cNvSpPr/>
            <p:nvPr/>
          </p:nvSpPr>
          <p:spPr>
            <a:xfrm>
              <a:off x="9320617" y="2056770"/>
              <a:ext cx="403328" cy="377271"/>
            </a:xfrm>
            <a:prstGeom prst="ellipse">
              <a:avLst/>
            </a:prstGeom>
            <a:noFill/>
            <a:ln w="127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81771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20009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3252"/>
      </a:accent1>
      <a:accent2>
        <a:srgbClr val="005289"/>
      </a:accent2>
      <a:accent3>
        <a:srgbClr val="007095"/>
      </a:accent3>
      <a:accent4>
        <a:srgbClr val="BCDEE3"/>
      </a:accent4>
      <a:accent5>
        <a:srgbClr val="418A9D"/>
      </a:accent5>
      <a:accent6>
        <a:srgbClr val="AEAFA9"/>
      </a:accent6>
      <a:hlink>
        <a:srgbClr val="393939"/>
      </a:hlink>
      <a:folHlink>
        <a:srgbClr val="393939"/>
      </a:folHlink>
    </a:clrScheme>
    <a:fontScheme name="나눔스퀘어 Light">
      <a:majorFont>
        <a:latin typeface="나눔스퀘어 ExtraBold"/>
        <a:ea typeface="나눔스퀘어 ExtraBold"/>
        <a:cs typeface=""/>
      </a:majorFont>
      <a:minorFont>
        <a:latin typeface="나눔스퀘어 Light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1762</TotalTime>
  <Words>305</Words>
  <Application>Microsoft Office PowerPoint</Application>
  <PresentationFormat>와이드스크린</PresentationFormat>
  <Paragraphs>113</Paragraphs>
  <Slides>21</Slides>
  <Notes>5</Notes>
  <HiddenSlides>0</HiddenSlides>
  <MMClips>11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8" baseType="lpstr">
      <vt:lpstr>나눔스퀘어 Bold</vt:lpstr>
      <vt:lpstr>나눔스퀘어 ExtraBold</vt:lpstr>
      <vt:lpstr>나눔스퀘어 Light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곽 명석</cp:lastModifiedBy>
  <cp:revision>73</cp:revision>
  <dcterms:created xsi:type="dcterms:W3CDTF">2020-09-07T02:34:06Z</dcterms:created>
  <dcterms:modified xsi:type="dcterms:W3CDTF">2020-12-19T12:18:40Z</dcterms:modified>
</cp:coreProperties>
</file>

<file path=docProps/thumbnail.jpeg>
</file>